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1" r:id="rId5"/>
    <p:sldId id="262" r:id="rId6"/>
    <p:sldId id="264" r:id="rId7"/>
    <p:sldId id="260" r:id="rId8"/>
    <p:sldId id="263" r:id="rId9"/>
    <p:sldId id="265" r:id="rId10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74" d="100"/>
          <a:sy n="74" d="100"/>
        </p:scale>
        <p:origin x="42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90DC4-7E11-4DA1-A2B1-BF5F0ADC9FB6}" type="datetimeFigureOut">
              <a:rPr lang="es-ES" smtClean="0"/>
              <a:t>01/11/2022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CAAA-C173-49AB-B18F-13FFE88D92F1}" type="slidenum">
              <a:rPr lang="es-ES" smtClean="0"/>
              <a:t>‹Nº›</a:t>
            </a:fld>
            <a:endParaRPr lang="es-E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6997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90DC4-7E11-4DA1-A2B1-BF5F0ADC9FB6}" type="datetimeFigureOut">
              <a:rPr lang="es-ES" smtClean="0"/>
              <a:t>01/11/2022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CAAA-C173-49AB-B18F-13FFE88D92F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45756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90DC4-7E11-4DA1-A2B1-BF5F0ADC9FB6}" type="datetimeFigureOut">
              <a:rPr lang="es-ES" smtClean="0"/>
              <a:t>01/11/2022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CAAA-C173-49AB-B18F-13FFE88D92F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355408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90DC4-7E11-4DA1-A2B1-BF5F0ADC9FB6}" type="datetimeFigureOut">
              <a:rPr lang="es-ES" smtClean="0"/>
              <a:t>01/11/2022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CAAA-C173-49AB-B18F-13FFE88D92F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62840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90DC4-7E11-4DA1-A2B1-BF5F0ADC9FB6}" type="datetimeFigureOut">
              <a:rPr lang="es-ES" smtClean="0"/>
              <a:t>01/11/2022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CAAA-C173-49AB-B18F-13FFE88D92F1}" type="slidenum">
              <a:rPr lang="es-ES" smtClean="0"/>
              <a:t>‹Nº›</a:t>
            </a:fld>
            <a:endParaRPr lang="es-E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7670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90DC4-7E11-4DA1-A2B1-BF5F0ADC9FB6}" type="datetimeFigureOut">
              <a:rPr lang="es-ES" smtClean="0"/>
              <a:t>01/11/2022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CAAA-C173-49AB-B18F-13FFE88D92F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00993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90DC4-7E11-4DA1-A2B1-BF5F0ADC9FB6}" type="datetimeFigureOut">
              <a:rPr lang="es-ES" smtClean="0"/>
              <a:t>01/11/2022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CAAA-C173-49AB-B18F-13FFE88D92F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687239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90DC4-7E11-4DA1-A2B1-BF5F0ADC9FB6}" type="datetimeFigureOut">
              <a:rPr lang="es-ES" smtClean="0"/>
              <a:t>01/11/2022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CAAA-C173-49AB-B18F-13FFE88D92F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895635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90DC4-7E11-4DA1-A2B1-BF5F0ADC9FB6}" type="datetimeFigureOut">
              <a:rPr lang="es-ES" smtClean="0"/>
              <a:t>01/11/2022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CAAA-C173-49AB-B18F-13FFE88D92F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52440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95490DC4-7E11-4DA1-A2B1-BF5F0ADC9FB6}" type="datetimeFigureOut">
              <a:rPr lang="es-ES" smtClean="0"/>
              <a:t>01/11/2022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C0DCAAA-C173-49AB-B18F-13FFE88D92F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928911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90DC4-7E11-4DA1-A2B1-BF5F0ADC9FB6}" type="datetimeFigureOut">
              <a:rPr lang="es-ES" smtClean="0"/>
              <a:t>01/11/2022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CAAA-C173-49AB-B18F-13FFE88D92F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780823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5490DC4-7E11-4DA1-A2B1-BF5F0ADC9FB6}" type="datetimeFigureOut">
              <a:rPr lang="es-ES" smtClean="0"/>
              <a:t>01/11/2022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C0DCAAA-C173-49AB-B18F-13FFE88D92F1}" type="slidenum">
              <a:rPr lang="es-ES" smtClean="0"/>
              <a:t>‹Nº›</a:t>
            </a:fld>
            <a:endParaRPr lang="es-E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83212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s-419" dirty="0" smtClean="0"/>
              <a:t>ELECCIONES VECINALES</a:t>
            </a:r>
            <a:br>
              <a:rPr lang="es-419" dirty="0" smtClean="0"/>
            </a:br>
            <a:r>
              <a:rPr lang="es-419" dirty="0" smtClean="0"/>
              <a:t>2022</a:t>
            </a:r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s-419" b="1" dirty="0" smtClean="0"/>
              <a:t>LISTAS</a:t>
            </a:r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886678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dirty="0" smtClean="0"/>
              <a:t>Barrio Barrancas del Río</a:t>
            </a:r>
            <a:endParaRPr lang="es-ES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s-ES" i="1" dirty="0"/>
              <a:t>LISTA N° 1 COLOR VERDE</a:t>
            </a:r>
            <a:endParaRPr lang="es-ES" dirty="0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/>
        <p:txBody>
          <a:bodyPr>
            <a:normAutofit fontScale="25000" lnSpcReduction="20000"/>
          </a:bodyPr>
          <a:lstStyle/>
          <a:p>
            <a:endParaRPr lang="es-419" dirty="0" smtClean="0"/>
          </a:p>
          <a:p>
            <a:r>
              <a:rPr lang="es-ES" sz="4800" dirty="0" smtClean="0"/>
              <a:t>PRESIDENTE: López Palacios, Cristian Darío</a:t>
            </a:r>
          </a:p>
          <a:p>
            <a:r>
              <a:rPr lang="es-ES" sz="4800" dirty="0" smtClean="0"/>
              <a:t>SECRETARIO: Sicilia, María Eugenia</a:t>
            </a:r>
          </a:p>
          <a:p>
            <a:r>
              <a:rPr lang="es-ES" sz="4800" dirty="0" smtClean="0"/>
              <a:t>TESORERO: Hidalgo, Diego Martín</a:t>
            </a:r>
          </a:p>
          <a:p>
            <a:r>
              <a:rPr lang="es-ES" sz="4800" dirty="0" smtClean="0"/>
              <a:t>1° VOCAL TITULAR: Alves Carneiro, Leandro Valentino</a:t>
            </a:r>
          </a:p>
          <a:p>
            <a:r>
              <a:rPr lang="es-ES" sz="4800" dirty="0" smtClean="0"/>
              <a:t>2° VOCAL TITULAR: Estrada, Carlos Abel</a:t>
            </a:r>
          </a:p>
          <a:p>
            <a:r>
              <a:rPr lang="es-ES" sz="4800" dirty="0" smtClean="0"/>
              <a:t>3° VOCAL TITULAR: Ceballos, Marcela Cecilia</a:t>
            </a:r>
          </a:p>
          <a:p>
            <a:r>
              <a:rPr lang="es-ES" sz="4800" dirty="0" smtClean="0"/>
              <a:t>1°VOCAL SUPLENTE: Caro, Yair Emanuel</a:t>
            </a:r>
          </a:p>
          <a:p>
            <a:r>
              <a:rPr lang="es-ES" sz="4800" dirty="0" smtClean="0"/>
              <a:t>COM. REV. DE CTAS. TITULAR: </a:t>
            </a:r>
            <a:r>
              <a:rPr lang="es-ES" sz="4800" dirty="0" err="1" smtClean="0"/>
              <a:t>Giaconelli</a:t>
            </a:r>
            <a:r>
              <a:rPr lang="es-ES" sz="4800" dirty="0" smtClean="0"/>
              <a:t>, Fabián Darío</a:t>
            </a:r>
          </a:p>
          <a:p>
            <a:r>
              <a:rPr lang="es-ES" sz="4800" dirty="0" smtClean="0"/>
              <a:t>COM. REV. DE CTAS. TITULAR: </a:t>
            </a:r>
            <a:r>
              <a:rPr lang="es-ES" sz="4800" dirty="0" err="1" smtClean="0"/>
              <a:t>Miloc</a:t>
            </a:r>
            <a:r>
              <a:rPr lang="es-ES" sz="4800" dirty="0" smtClean="0"/>
              <a:t>, Martina Carolina</a:t>
            </a:r>
          </a:p>
          <a:p>
            <a:r>
              <a:rPr lang="es-ES" sz="4800" dirty="0" smtClean="0"/>
              <a:t>COM. REV. DE CTAS. SUPLENTE: Molina, Ramona Carolina</a:t>
            </a:r>
          </a:p>
          <a:p>
            <a:pPr marL="0" indent="0">
              <a:buNone/>
            </a:pPr>
            <a:endParaRPr lang="es-ES" dirty="0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359704" y="1846052"/>
            <a:ext cx="5183188" cy="823912"/>
          </a:xfrm>
        </p:spPr>
        <p:txBody>
          <a:bodyPr>
            <a:normAutofit lnSpcReduction="10000"/>
          </a:bodyPr>
          <a:lstStyle/>
          <a:p>
            <a:endParaRPr lang="es-419" i="1" dirty="0" smtClean="0"/>
          </a:p>
          <a:p>
            <a:r>
              <a:rPr lang="es-ES" i="1" dirty="0" smtClean="0"/>
              <a:t>LISTA N° </a:t>
            </a:r>
            <a:r>
              <a:rPr lang="es-419" i="1" dirty="0" smtClean="0"/>
              <a:t>3</a:t>
            </a:r>
            <a:r>
              <a:rPr lang="es-ES" i="1" dirty="0" smtClean="0"/>
              <a:t> COLOR </a:t>
            </a:r>
            <a:r>
              <a:rPr lang="es-419" i="1" dirty="0" smtClean="0"/>
              <a:t>AZUL</a:t>
            </a:r>
            <a:endParaRPr lang="es-ES" dirty="0" smtClean="0"/>
          </a:p>
          <a:p>
            <a:endParaRPr lang="es-ES" dirty="0"/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47500" lnSpcReduction="20000"/>
          </a:bodyPr>
          <a:lstStyle/>
          <a:p>
            <a:endParaRPr lang="es-419" dirty="0" smtClean="0"/>
          </a:p>
          <a:p>
            <a:r>
              <a:rPr lang="es-ES" sz="2500" dirty="0" smtClean="0"/>
              <a:t>PRESIDENTE: </a:t>
            </a:r>
            <a:r>
              <a:rPr lang="es-419" sz="2500" dirty="0" err="1" smtClean="0"/>
              <a:t>Tridenti</a:t>
            </a:r>
            <a:r>
              <a:rPr lang="es-419" sz="2500" dirty="0" smtClean="0"/>
              <a:t>, Renato Benigno</a:t>
            </a:r>
            <a:endParaRPr lang="es-ES" sz="2500" dirty="0" smtClean="0"/>
          </a:p>
          <a:p>
            <a:r>
              <a:rPr lang="es-ES" sz="2500" dirty="0" smtClean="0"/>
              <a:t>SECRETARIO: </a:t>
            </a:r>
            <a:r>
              <a:rPr lang="es-419" sz="2500" dirty="0" err="1" smtClean="0"/>
              <a:t>Tridenti</a:t>
            </a:r>
            <a:r>
              <a:rPr lang="es-419" sz="2500" dirty="0" smtClean="0"/>
              <a:t>, Nery Daniel</a:t>
            </a:r>
            <a:endParaRPr lang="es-ES" sz="2500" dirty="0" smtClean="0"/>
          </a:p>
          <a:p>
            <a:r>
              <a:rPr lang="es-ES" sz="2500" dirty="0" smtClean="0"/>
              <a:t>TESORERO: </a:t>
            </a:r>
            <a:r>
              <a:rPr lang="es-419" sz="2500" dirty="0" err="1" smtClean="0"/>
              <a:t>Squiere</a:t>
            </a:r>
            <a:r>
              <a:rPr lang="es-419" sz="2500" dirty="0" smtClean="0"/>
              <a:t>, Myriam Esther</a:t>
            </a:r>
            <a:endParaRPr lang="es-ES" sz="2500" dirty="0" smtClean="0"/>
          </a:p>
          <a:p>
            <a:r>
              <a:rPr lang="es-ES" sz="2500" dirty="0" smtClean="0"/>
              <a:t>1° VOCAL TITULAR: </a:t>
            </a:r>
            <a:r>
              <a:rPr lang="es-419" sz="2500" dirty="0" smtClean="0"/>
              <a:t>Torres, Marta Lina</a:t>
            </a:r>
            <a:endParaRPr lang="es-ES" sz="2500" dirty="0" smtClean="0"/>
          </a:p>
          <a:p>
            <a:r>
              <a:rPr lang="es-ES" sz="2500" dirty="0" smtClean="0"/>
              <a:t>2° VOCAL TITULAR: </a:t>
            </a:r>
            <a:r>
              <a:rPr lang="es-419" sz="2500" dirty="0" smtClean="0"/>
              <a:t>Roldán, Carlos Iván</a:t>
            </a:r>
            <a:endParaRPr lang="es-ES" sz="2500" dirty="0" smtClean="0"/>
          </a:p>
          <a:p>
            <a:r>
              <a:rPr lang="es-ES" sz="2500" dirty="0" smtClean="0"/>
              <a:t>3° VOCAL TITULAR: </a:t>
            </a:r>
            <a:r>
              <a:rPr lang="es-419" sz="2500" dirty="0" smtClean="0"/>
              <a:t>Moreno, Osmar E.</a:t>
            </a:r>
            <a:endParaRPr lang="es-ES" sz="2500" dirty="0" smtClean="0"/>
          </a:p>
          <a:p>
            <a:r>
              <a:rPr lang="es-ES" sz="2500" dirty="0" smtClean="0"/>
              <a:t>1°VOCAL SUPLENTE: </a:t>
            </a:r>
            <a:r>
              <a:rPr lang="es-419" sz="2500" dirty="0" err="1" smtClean="0"/>
              <a:t>Bencio</a:t>
            </a:r>
            <a:r>
              <a:rPr lang="es-419" sz="2500" dirty="0" smtClean="0"/>
              <a:t>, Miguel A.</a:t>
            </a:r>
            <a:endParaRPr lang="es-ES" sz="2500" dirty="0" smtClean="0"/>
          </a:p>
          <a:p>
            <a:r>
              <a:rPr lang="es-ES" sz="2500" dirty="0" smtClean="0"/>
              <a:t>COM. REV. DE CTAS. TITULAR: </a:t>
            </a:r>
            <a:r>
              <a:rPr lang="es-419" sz="2500" dirty="0" smtClean="0"/>
              <a:t>Moyano, Lucas</a:t>
            </a:r>
            <a:endParaRPr lang="es-ES" sz="2500" dirty="0" smtClean="0"/>
          </a:p>
          <a:p>
            <a:r>
              <a:rPr lang="es-ES" sz="2500" dirty="0" smtClean="0"/>
              <a:t>COM. REV. DE CTAS. TITULAR: </a:t>
            </a:r>
            <a:r>
              <a:rPr lang="es-419" sz="2500" dirty="0" smtClean="0"/>
              <a:t>Cano, Agustina</a:t>
            </a:r>
            <a:endParaRPr lang="es-ES" sz="2500" dirty="0" smtClean="0"/>
          </a:p>
          <a:p>
            <a:r>
              <a:rPr lang="es-ES" sz="2500" dirty="0" smtClean="0"/>
              <a:t>COM. REV. DE CTAS. SUPLENTE: </a:t>
            </a:r>
            <a:r>
              <a:rPr lang="es-419" sz="2500" dirty="0" smtClean="0"/>
              <a:t>Core,</a:t>
            </a:r>
            <a:r>
              <a:rPr lang="es-ES" sz="2500" dirty="0" smtClean="0"/>
              <a:t> Carolina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40050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dirty="0" smtClean="0"/>
              <a:t>Barrio </a:t>
            </a:r>
            <a:r>
              <a:rPr lang="es-419" b="1" dirty="0" err="1" smtClean="0"/>
              <a:t>Botta</a:t>
            </a:r>
            <a:endParaRPr lang="es-ES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s-ES" i="1" dirty="0"/>
              <a:t>LISTA N° 1 COLOR </a:t>
            </a:r>
            <a:r>
              <a:rPr lang="es-419" i="1" dirty="0" smtClean="0"/>
              <a:t>rojo</a:t>
            </a:r>
            <a:endParaRPr lang="es-ES" dirty="0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/>
        <p:txBody>
          <a:bodyPr>
            <a:normAutofit fontScale="25000" lnSpcReduction="20000"/>
          </a:bodyPr>
          <a:lstStyle/>
          <a:p>
            <a:endParaRPr lang="es-419" dirty="0" smtClean="0"/>
          </a:p>
          <a:p>
            <a:r>
              <a:rPr lang="es-ES" sz="4800" dirty="0" smtClean="0"/>
              <a:t>PRESIDENTE: </a:t>
            </a:r>
            <a:r>
              <a:rPr lang="es-419" sz="4800" dirty="0" err="1" smtClean="0"/>
              <a:t>Tisera</a:t>
            </a:r>
            <a:r>
              <a:rPr lang="es-419" sz="4800" dirty="0" smtClean="0"/>
              <a:t>, </a:t>
            </a:r>
            <a:r>
              <a:rPr lang="es-419" sz="4800" dirty="0" err="1" smtClean="0"/>
              <a:t>Stefanía</a:t>
            </a:r>
            <a:endParaRPr lang="es-ES" sz="4800" dirty="0" smtClean="0"/>
          </a:p>
          <a:p>
            <a:r>
              <a:rPr lang="es-ES" sz="4800" dirty="0" smtClean="0"/>
              <a:t>SECRETARIO: </a:t>
            </a:r>
            <a:r>
              <a:rPr lang="es-419" sz="4800" dirty="0" smtClean="0"/>
              <a:t>Singh, Noelia</a:t>
            </a:r>
            <a:endParaRPr lang="es-ES" sz="4800" dirty="0" smtClean="0"/>
          </a:p>
          <a:p>
            <a:r>
              <a:rPr lang="es-ES" sz="4800" dirty="0" smtClean="0"/>
              <a:t>TESORERO: </a:t>
            </a:r>
            <a:r>
              <a:rPr lang="es-419" sz="4800" dirty="0" smtClean="0"/>
              <a:t>Martínez, Sandra</a:t>
            </a:r>
            <a:endParaRPr lang="es-ES" sz="4800" dirty="0" smtClean="0"/>
          </a:p>
          <a:p>
            <a:r>
              <a:rPr lang="es-ES" sz="4800" dirty="0" smtClean="0"/>
              <a:t>1° VOCAL TITULAR: </a:t>
            </a:r>
            <a:r>
              <a:rPr lang="es-419" sz="4800" dirty="0" smtClean="0"/>
              <a:t>Rodríguez, Sergio</a:t>
            </a:r>
            <a:endParaRPr lang="es-ES" sz="4800" dirty="0" smtClean="0"/>
          </a:p>
          <a:p>
            <a:r>
              <a:rPr lang="es-ES" sz="4800" dirty="0" smtClean="0"/>
              <a:t>2° VOCAL TITULAR: </a:t>
            </a:r>
            <a:r>
              <a:rPr lang="es-419" sz="4800" dirty="0" err="1" smtClean="0"/>
              <a:t>Martinez</a:t>
            </a:r>
            <a:r>
              <a:rPr lang="es-419" sz="4800" dirty="0" smtClean="0"/>
              <a:t>, Patricia</a:t>
            </a:r>
            <a:endParaRPr lang="es-ES" sz="4800" dirty="0" smtClean="0"/>
          </a:p>
          <a:p>
            <a:r>
              <a:rPr lang="es-ES" sz="4800" dirty="0" smtClean="0"/>
              <a:t>3° VOCAL TITULAR: </a:t>
            </a:r>
            <a:r>
              <a:rPr lang="es-419" sz="4800" dirty="0" smtClean="0"/>
              <a:t>Fernández, Ariel</a:t>
            </a:r>
            <a:endParaRPr lang="es-ES" sz="4800" dirty="0" smtClean="0"/>
          </a:p>
          <a:p>
            <a:r>
              <a:rPr lang="es-ES" sz="4800" dirty="0" smtClean="0"/>
              <a:t>1°VOCAL SUPLENTE: </a:t>
            </a:r>
            <a:r>
              <a:rPr lang="es-419" sz="4800" dirty="0" err="1" smtClean="0"/>
              <a:t>Ocanto</a:t>
            </a:r>
            <a:r>
              <a:rPr lang="es-419" sz="4800" dirty="0" smtClean="0"/>
              <a:t>, Esteban</a:t>
            </a:r>
            <a:endParaRPr lang="es-ES" sz="4800" dirty="0" smtClean="0"/>
          </a:p>
          <a:p>
            <a:r>
              <a:rPr lang="es-ES" sz="4800" dirty="0" smtClean="0"/>
              <a:t>COM. REV. DE CTAS. TITULAR: </a:t>
            </a:r>
            <a:r>
              <a:rPr lang="es-419" sz="4800" dirty="0" err="1" smtClean="0"/>
              <a:t>Nuñez</a:t>
            </a:r>
            <a:r>
              <a:rPr lang="es-419" sz="4800" dirty="0" smtClean="0"/>
              <a:t>, Federico</a:t>
            </a:r>
            <a:endParaRPr lang="es-ES" sz="4800" dirty="0" smtClean="0"/>
          </a:p>
          <a:p>
            <a:r>
              <a:rPr lang="es-ES" sz="4800" dirty="0" smtClean="0"/>
              <a:t>COM. REV. DE CTAS. TITULAR: </a:t>
            </a:r>
            <a:r>
              <a:rPr lang="es-419" sz="4800" dirty="0" err="1" smtClean="0"/>
              <a:t>Darda</a:t>
            </a:r>
            <a:r>
              <a:rPr lang="es-419" sz="4800" dirty="0" smtClean="0"/>
              <a:t>, Horacio</a:t>
            </a:r>
            <a:endParaRPr lang="es-ES" sz="4800" dirty="0" smtClean="0"/>
          </a:p>
          <a:p>
            <a:r>
              <a:rPr lang="es-ES" sz="4800" dirty="0" smtClean="0"/>
              <a:t>COM. REV. DE CTAS. SUPLENTE: </a:t>
            </a:r>
            <a:r>
              <a:rPr lang="es-419" sz="4800" dirty="0" err="1" smtClean="0"/>
              <a:t>Oscares</a:t>
            </a:r>
            <a:r>
              <a:rPr lang="es-419" sz="4800" dirty="0" smtClean="0"/>
              <a:t>, Amelia</a:t>
            </a:r>
            <a:endParaRPr lang="es-ES" sz="4800" dirty="0" smtClean="0"/>
          </a:p>
          <a:p>
            <a:pPr marL="0" indent="0">
              <a:buNone/>
            </a:pPr>
            <a:endParaRPr lang="es-ES" dirty="0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359704" y="1846052"/>
            <a:ext cx="5183188" cy="823912"/>
          </a:xfrm>
        </p:spPr>
        <p:txBody>
          <a:bodyPr>
            <a:normAutofit lnSpcReduction="10000"/>
          </a:bodyPr>
          <a:lstStyle/>
          <a:p>
            <a:endParaRPr lang="es-419" i="1" dirty="0" smtClean="0"/>
          </a:p>
          <a:p>
            <a:r>
              <a:rPr lang="es-ES" i="1" dirty="0" smtClean="0"/>
              <a:t>LISTA N° </a:t>
            </a:r>
            <a:r>
              <a:rPr lang="es-419" i="1" dirty="0"/>
              <a:t>2</a:t>
            </a:r>
            <a:r>
              <a:rPr lang="es-ES" i="1" dirty="0" smtClean="0"/>
              <a:t> COLOR </a:t>
            </a:r>
            <a:r>
              <a:rPr lang="es-419" i="1" dirty="0" smtClean="0"/>
              <a:t>verde</a:t>
            </a:r>
            <a:endParaRPr lang="es-ES" dirty="0" smtClean="0"/>
          </a:p>
          <a:p>
            <a:endParaRPr lang="es-ES" dirty="0"/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47500" lnSpcReduction="20000"/>
          </a:bodyPr>
          <a:lstStyle/>
          <a:p>
            <a:endParaRPr lang="es-419" dirty="0" smtClean="0"/>
          </a:p>
          <a:p>
            <a:r>
              <a:rPr lang="es-ES" sz="2500" dirty="0" smtClean="0"/>
              <a:t>PRESIDENTE: </a:t>
            </a:r>
            <a:r>
              <a:rPr lang="es-419" sz="2500" dirty="0" smtClean="0"/>
              <a:t>Rodríguez, Ramón</a:t>
            </a:r>
            <a:endParaRPr lang="es-ES" sz="2500" dirty="0" smtClean="0"/>
          </a:p>
          <a:p>
            <a:r>
              <a:rPr lang="es-ES" sz="2500" dirty="0" smtClean="0"/>
              <a:t>SECRETARIO: </a:t>
            </a:r>
            <a:r>
              <a:rPr lang="es-419" sz="2500" dirty="0" err="1" smtClean="0"/>
              <a:t>Supertino</a:t>
            </a:r>
            <a:r>
              <a:rPr lang="es-419" sz="2500" dirty="0" smtClean="0"/>
              <a:t>, Ruth</a:t>
            </a:r>
            <a:endParaRPr lang="es-ES" sz="2500" dirty="0" smtClean="0"/>
          </a:p>
          <a:p>
            <a:r>
              <a:rPr lang="es-ES" sz="2500" dirty="0" smtClean="0"/>
              <a:t>TESORERO: </a:t>
            </a:r>
            <a:r>
              <a:rPr lang="es-419" sz="2500" dirty="0" err="1" smtClean="0"/>
              <a:t>Pailler</a:t>
            </a:r>
            <a:r>
              <a:rPr lang="es-419" sz="2500" dirty="0" smtClean="0"/>
              <a:t>, Ricardo</a:t>
            </a:r>
            <a:endParaRPr lang="es-ES" sz="2500" dirty="0" smtClean="0"/>
          </a:p>
          <a:p>
            <a:r>
              <a:rPr lang="es-ES" sz="2500" dirty="0" smtClean="0"/>
              <a:t>1° VOCAL TITULAR: </a:t>
            </a:r>
            <a:r>
              <a:rPr lang="es-419" sz="2500" dirty="0" smtClean="0"/>
              <a:t>Rodríguez, Natalia</a:t>
            </a:r>
            <a:endParaRPr lang="es-ES" sz="2500" dirty="0" smtClean="0"/>
          </a:p>
          <a:p>
            <a:r>
              <a:rPr lang="es-ES" sz="2500" dirty="0" smtClean="0"/>
              <a:t>2° VOCAL TITULAR: </a:t>
            </a:r>
            <a:r>
              <a:rPr lang="es-419" sz="2500" dirty="0" err="1" smtClean="0"/>
              <a:t>Araoas</a:t>
            </a:r>
            <a:r>
              <a:rPr lang="es-419" sz="2500" dirty="0" smtClean="0"/>
              <a:t>, Rosa Andrea</a:t>
            </a:r>
            <a:endParaRPr lang="es-ES" sz="2500" dirty="0" smtClean="0"/>
          </a:p>
          <a:p>
            <a:r>
              <a:rPr lang="es-ES" sz="2500" dirty="0" smtClean="0"/>
              <a:t>3° VOCAL TITULAR: </a:t>
            </a:r>
            <a:r>
              <a:rPr lang="es-419" sz="2500" dirty="0" smtClean="0"/>
              <a:t>Calderón, Augusto</a:t>
            </a:r>
            <a:endParaRPr lang="es-ES" sz="2500" dirty="0" smtClean="0"/>
          </a:p>
          <a:p>
            <a:r>
              <a:rPr lang="es-ES" sz="2500" dirty="0" smtClean="0"/>
              <a:t>1°VOCAL SUPLENTE: </a:t>
            </a:r>
            <a:r>
              <a:rPr lang="es-419" sz="2500" dirty="0" smtClean="0"/>
              <a:t>Rodríguez, Viviana</a:t>
            </a:r>
            <a:endParaRPr lang="es-ES" sz="2500" dirty="0" smtClean="0"/>
          </a:p>
          <a:p>
            <a:r>
              <a:rPr lang="es-ES" sz="2500" dirty="0" smtClean="0"/>
              <a:t>COM. REV. DE CTAS. TITULAR: </a:t>
            </a:r>
            <a:r>
              <a:rPr lang="es-419" sz="2500" dirty="0" smtClean="0"/>
              <a:t>Rodríguez, Luis</a:t>
            </a:r>
            <a:endParaRPr lang="es-ES" sz="2500" dirty="0" smtClean="0"/>
          </a:p>
          <a:p>
            <a:r>
              <a:rPr lang="es-ES" sz="2500" dirty="0" smtClean="0"/>
              <a:t>COM. REV. DE CTAS. TITULAR: </a:t>
            </a:r>
            <a:r>
              <a:rPr lang="es-419" sz="2500" dirty="0" smtClean="0"/>
              <a:t>Luna, Marcelo</a:t>
            </a:r>
            <a:endParaRPr lang="es-ES" sz="2500" dirty="0" smtClean="0"/>
          </a:p>
          <a:p>
            <a:r>
              <a:rPr lang="es-ES" sz="2500" dirty="0" smtClean="0"/>
              <a:t>COM. REV. DE CTAS. SUPLENTE: </a:t>
            </a:r>
            <a:r>
              <a:rPr lang="es-419" sz="2500" dirty="0" smtClean="0"/>
              <a:t>Giménez, Mónica</a:t>
            </a:r>
            <a:endParaRPr lang="es-ES" sz="2500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05112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dirty="0" smtClean="0"/>
              <a:t>Barrio </a:t>
            </a:r>
            <a:r>
              <a:rPr lang="es-419" b="1" dirty="0" smtClean="0"/>
              <a:t>Ameghino</a:t>
            </a:r>
            <a:endParaRPr lang="es-ES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s-ES" i="1" dirty="0"/>
              <a:t>LISTA N° </a:t>
            </a:r>
            <a:r>
              <a:rPr lang="es-419" i="1" dirty="0" smtClean="0"/>
              <a:t>2</a:t>
            </a:r>
            <a:r>
              <a:rPr lang="es-ES" i="1" dirty="0" smtClean="0"/>
              <a:t> </a:t>
            </a:r>
            <a:r>
              <a:rPr lang="es-ES" i="1" dirty="0"/>
              <a:t>COLOR </a:t>
            </a:r>
            <a:r>
              <a:rPr lang="es-ES" i="1" dirty="0" smtClean="0"/>
              <a:t>VERDE</a:t>
            </a:r>
            <a:r>
              <a:rPr lang="es-419" i="1" dirty="0" smtClean="0"/>
              <a:t> “unidos por Ameghino”</a:t>
            </a:r>
            <a:endParaRPr lang="es-ES" dirty="0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/>
        <p:txBody>
          <a:bodyPr>
            <a:normAutofit fontScale="25000" lnSpcReduction="20000"/>
          </a:bodyPr>
          <a:lstStyle/>
          <a:p>
            <a:endParaRPr lang="es-419" dirty="0" smtClean="0"/>
          </a:p>
          <a:p>
            <a:r>
              <a:rPr lang="es-ES" sz="4800" dirty="0" smtClean="0"/>
              <a:t>PRESIDENTE: </a:t>
            </a:r>
            <a:r>
              <a:rPr lang="es-419" sz="4800" dirty="0" smtClean="0"/>
              <a:t>Juan Nicolás Machado</a:t>
            </a:r>
            <a:endParaRPr lang="es-ES" sz="4800" dirty="0" smtClean="0"/>
          </a:p>
          <a:p>
            <a:r>
              <a:rPr lang="es-ES" sz="4800" dirty="0" smtClean="0"/>
              <a:t>SECRETARIO: </a:t>
            </a:r>
            <a:r>
              <a:rPr lang="es-419" sz="4800" dirty="0" smtClean="0"/>
              <a:t>Cintia Evangelina </a:t>
            </a:r>
            <a:r>
              <a:rPr lang="es-419" sz="4800" dirty="0" err="1" smtClean="0"/>
              <a:t>Zoi</a:t>
            </a:r>
            <a:endParaRPr lang="es-ES" sz="4800" dirty="0" smtClean="0"/>
          </a:p>
          <a:p>
            <a:r>
              <a:rPr lang="es-ES" sz="4800" dirty="0" smtClean="0"/>
              <a:t>TESORERO: </a:t>
            </a:r>
            <a:r>
              <a:rPr lang="es-419" sz="4800" dirty="0" smtClean="0"/>
              <a:t>Olga Graciela López</a:t>
            </a:r>
            <a:endParaRPr lang="es-ES" sz="4800" dirty="0" smtClean="0"/>
          </a:p>
          <a:p>
            <a:r>
              <a:rPr lang="es-ES" sz="4800" dirty="0" smtClean="0"/>
              <a:t>1° VOCAL TITULAR: </a:t>
            </a:r>
            <a:r>
              <a:rPr lang="es-419" sz="4800" dirty="0" smtClean="0"/>
              <a:t>María Luisa Lago</a:t>
            </a:r>
            <a:endParaRPr lang="es-ES" sz="4800" dirty="0" smtClean="0"/>
          </a:p>
          <a:p>
            <a:r>
              <a:rPr lang="es-ES" sz="4800" dirty="0" smtClean="0"/>
              <a:t>2° VOCAL TITULAR: </a:t>
            </a:r>
            <a:r>
              <a:rPr lang="es-419" sz="4800" dirty="0" smtClean="0"/>
              <a:t>Nancy Beatriz </a:t>
            </a:r>
            <a:r>
              <a:rPr lang="es-419" sz="4800" dirty="0" err="1" smtClean="0"/>
              <a:t>Azumendi</a:t>
            </a:r>
            <a:endParaRPr lang="es-ES" sz="4800" dirty="0" smtClean="0"/>
          </a:p>
          <a:p>
            <a:r>
              <a:rPr lang="es-ES" sz="4800" dirty="0" smtClean="0"/>
              <a:t>3° VOCAL TITULAR: </a:t>
            </a:r>
            <a:r>
              <a:rPr lang="es-419" sz="4800" dirty="0" smtClean="0"/>
              <a:t>María Cristina Machado</a:t>
            </a:r>
            <a:endParaRPr lang="es-ES" sz="4800" dirty="0" smtClean="0"/>
          </a:p>
          <a:p>
            <a:r>
              <a:rPr lang="es-ES" sz="4800" dirty="0" smtClean="0"/>
              <a:t>1°VOCAL SUPLENTE: </a:t>
            </a:r>
            <a:r>
              <a:rPr lang="es-419" sz="4800" dirty="0" smtClean="0"/>
              <a:t>Juan Carlos Gill</a:t>
            </a:r>
            <a:endParaRPr lang="es-ES" sz="4800" dirty="0" smtClean="0"/>
          </a:p>
          <a:p>
            <a:r>
              <a:rPr lang="es-ES" sz="4800" dirty="0" smtClean="0"/>
              <a:t>COM. REV. DE CTAS. TITULAR: </a:t>
            </a:r>
            <a:r>
              <a:rPr lang="es-419" sz="4800" dirty="0" smtClean="0"/>
              <a:t>Carlos Rubén </a:t>
            </a:r>
            <a:r>
              <a:rPr lang="es-419" sz="4800" dirty="0" err="1" smtClean="0"/>
              <a:t>Novaira</a:t>
            </a:r>
            <a:endParaRPr lang="es-ES" sz="4800" dirty="0" smtClean="0"/>
          </a:p>
          <a:p>
            <a:r>
              <a:rPr lang="es-ES" sz="4800" dirty="0" smtClean="0"/>
              <a:t>COM. REV. DE CTAS. TITULAR: </a:t>
            </a:r>
            <a:r>
              <a:rPr lang="es-419" sz="4800" dirty="0" smtClean="0"/>
              <a:t>Eduardo Pedro </a:t>
            </a:r>
            <a:r>
              <a:rPr lang="es-419" sz="4800" dirty="0" err="1" smtClean="0"/>
              <a:t>Rimoldi</a:t>
            </a:r>
            <a:endParaRPr lang="es-ES" sz="4800" dirty="0" smtClean="0"/>
          </a:p>
          <a:p>
            <a:r>
              <a:rPr lang="es-ES" sz="4800" dirty="0" smtClean="0"/>
              <a:t>COM. REV. DE CTAS. SUPLENTE: </a:t>
            </a:r>
            <a:r>
              <a:rPr lang="es-419" sz="4800" dirty="0" smtClean="0"/>
              <a:t>Ricardo Domingo </a:t>
            </a:r>
            <a:r>
              <a:rPr lang="es-419" sz="4800" dirty="0" err="1" smtClean="0"/>
              <a:t>Bonis</a:t>
            </a:r>
            <a:endParaRPr lang="es-ES" sz="4800" dirty="0" smtClean="0"/>
          </a:p>
          <a:p>
            <a:pPr marL="0" indent="0">
              <a:buNone/>
            </a:pPr>
            <a:endParaRPr lang="es-ES" dirty="0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359704" y="1846052"/>
            <a:ext cx="5183188" cy="823912"/>
          </a:xfrm>
        </p:spPr>
        <p:txBody>
          <a:bodyPr>
            <a:normAutofit lnSpcReduction="10000"/>
          </a:bodyPr>
          <a:lstStyle/>
          <a:p>
            <a:endParaRPr lang="es-419" i="1" dirty="0" smtClean="0"/>
          </a:p>
          <a:p>
            <a:r>
              <a:rPr lang="es-ES" i="1" dirty="0" smtClean="0"/>
              <a:t>LISTA N° </a:t>
            </a:r>
            <a:r>
              <a:rPr lang="es-419" i="1" dirty="0" smtClean="0"/>
              <a:t>3</a:t>
            </a:r>
            <a:r>
              <a:rPr lang="es-ES" i="1" dirty="0" smtClean="0"/>
              <a:t> COLOR </a:t>
            </a:r>
            <a:r>
              <a:rPr lang="es-419" i="1" dirty="0" smtClean="0"/>
              <a:t>roja y negra</a:t>
            </a:r>
            <a:endParaRPr lang="es-ES" dirty="0" smtClean="0"/>
          </a:p>
          <a:p>
            <a:endParaRPr lang="es-ES" dirty="0"/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47500" lnSpcReduction="20000"/>
          </a:bodyPr>
          <a:lstStyle/>
          <a:p>
            <a:endParaRPr lang="es-419" dirty="0" smtClean="0"/>
          </a:p>
          <a:p>
            <a:r>
              <a:rPr lang="es-ES" sz="2500" dirty="0" smtClean="0"/>
              <a:t>PRESIDENTE: </a:t>
            </a:r>
            <a:r>
              <a:rPr lang="es-419" sz="2500" dirty="0" smtClean="0"/>
              <a:t>Luciano </a:t>
            </a:r>
            <a:r>
              <a:rPr lang="es-419" sz="2500" dirty="0" err="1" smtClean="0"/>
              <a:t>Cerioli</a:t>
            </a:r>
            <a:endParaRPr lang="es-ES" sz="2500" dirty="0" smtClean="0"/>
          </a:p>
          <a:p>
            <a:r>
              <a:rPr lang="es-ES" sz="2500" dirty="0" smtClean="0"/>
              <a:t>SECRETARIO: </a:t>
            </a:r>
            <a:r>
              <a:rPr lang="es-419" sz="2500" dirty="0" smtClean="0"/>
              <a:t>Víctor Mario Moreno</a:t>
            </a:r>
            <a:endParaRPr lang="es-ES" sz="2500" dirty="0" smtClean="0"/>
          </a:p>
          <a:p>
            <a:r>
              <a:rPr lang="es-ES" sz="2500" dirty="0" smtClean="0"/>
              <a:t>TESORERO: </a:t>
            </a:r>
            <a:r>
              <a:rPr lang="es-419" sz="2500" dirty="0" smtClean="0"/>
              <a:t>Daniel Canta</a:t>
            </a:r>
            <a:endParaRPr lang="es-ES" sz="2500" dirty="0" smtClean="0"/>
          </a:p>
          <a:p>
            <a:r>
              <a:rPr lang="es-ES" sz="2500" dirty="0" smtClean="0"/>
              <a:t>1° VOCAL TITULAR: </a:t>
            </a:r>
            <a:r>
              <a:rPr lang="es-419" sz="2500" dirty="0" smtClean="0"/>
              <a:t>Beatriz </a:t>
            </a:r>
            <a:r>
              <a:rPr lang="es-419" sz="2500" dirty="0" err="1" smtClean="0"/>
              <a:t>Urbani</a:t>
            </a:r>
            <a:endParaRPr lang="es-ES" sz="2500" dirty="0" smtClean="0"/>
          </a:p>
          <a:p>
            <a:r>
              <a:rPr lang="es-ES" sz="2500" dirty="0" smtClean="0"/>
              <a:t>2° VOCAL TITULAR: </a:t>
            </a:r>
            <a:r>
              <a:rPr lang="es-419" sz="2500" dirty="0" smtClean="0"/>
              <a:t>Ana </a:t>
            </a:r>
            <a:r>
              <a:rPr lang="es-419" sz="2500" dirty="0" err="1" smtClean="0"/>
              <a:t>Marcotegui</a:t>
            </a:r>
            <a:endParaRPr lang="es-ES" sz="2500" dirty="0" smtClean="0"/>
          </a:p>
          <a:p>
            <a:r>
              <a:rPr lang="es-ES" sz="2500" dirty="0" smtClean="0"/>
              <a:t>3° VOCAL TITULAR: </a:t>
            </a:r>
            <a:r>
              <a:rPr lang="es-419" sz="2500" dirty="0" smtClean="0"/>
              <a:t>Daniel Miranda</a:t>
            </a:r>
            <a:endParaRPr lang="es-ES" sz="2500" dirty="0" smtClean="0"/>
          </a:p>
          <a:p>
            <a:r>
              <a:rPr lang="es-ES" sz="2500" dirty="0" smtClean="0"/>
              <a:t>1°VOCAL SUPLENTE: </a:t>
            </a:r>
            <a:r>
              <a:rPr lang="es-419" sz="2500" dirty="0" smtClean="0"/>
              <a:t>Jesica Olivero</a:t>
            </a:r>
            <a:endParaRPr lang="es-ES" sz="2500" dirty="0" smtClean="0"/>
          </a:p>
          <a:p>
            <a:r>
              <a:rPr lang="es-ES" sz="2500" dirty="0" smtClean="0"/>
              <a:t>COM. REV. DE CTAS. TITULAR: </a:t>
            </a:r>
            <a:r>
              <a:rPr lang="es-419" sz="2500" dirty="0" smtClean="0"/>
              <a:t>Olga Larrea</a:t>
            </a:r>
            <a:endParaRPr lang="es-ES" sz="2500" dirty="0" smtClean="0"/>
          </a:p>
          <a:p>
            <a:r>
              <a:rPr lang="es-ES" sz="2500" dirty="0" smtClean="0"/>
              <a:t>COM. REV. DE CTAS. TITULAR: </a:t>
            </a:r>
            <a:r>
              <a:rPr lang="es-419" sz="2500" dirty="0" smtClean="0"/>
              <a:t>Jorge Ríos</a:t>
            </a:r>
            <a:endParaRPr lang="es-ES" sz="2500" dirty="0" smtClean="0"/>
          </a:p>
          <a:p>
            <a:r>
              <a:rPr lang="es-ES" sz="2500" dirty="0" smtClean="0"/>
              <a:t>COM. REV. DE CTAS. SUPLENTE: </a:t>
            </a:r>
            <a:r>
              <a:rPr lang="es-419" sz="2500" dirty="0" err="1" smtClean="0"/>
              <a:t>Luccy</a:t>
            </a:r>
            <a:r>
              <a:rPr lang="es-419" sz="2500" dirty="0" smtClean="0"/>
              <a:t> </a:t>
            </a:r>
            <a:r>
              <a:rPr lang="es-419" sz="2500" dirty="0" err="1" smtClean="0"/>
              <a:t>Aimale</a:t>
            </a:r>
            <a:endParaRPr lang="es-ES" sz="2500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34490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dirty="0" smtClean="0"/>
              <a:t>Barrio </a:t>
            </a:r>
            <a:r>
              <a:rPr lang="es-419" b="1" dirty="0" smtClean="0"/>
              <a:t>Malvinas Argentinas</a:t>
            </a:r>
            <a:endParaRPr lang="es-ES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s-ES" i="1" dirty="0"/>
              <a:t>LISTA N° </a:t>
            </a:r>
            <a:r>
              <a:rPr lang="es-419" i="1" dirty="0" smtClean="0"/>
              <a:t>38</a:t>
            </a:r>
            <a:r>
              <a:rPr lang="es-ES" i="1" dirty="0" smtClean="0"/>
              <a:t> </a:t>
            </a:r>
            <a:r>
              <a:rPr lang="es-ES" i="1" dirty="0"/>
              <a:t>COLOR </a:t>
            </a:r>
            <a:r>
              <a:rPr lang="es-419" i="1" dirty="0" smtClean="0"/>
              <a:t>celeste</a:t>
            </a:r>
            <a:endParaRPr lang="es-ES" dirty="0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/>
        <p:txBody>
          <a:bodyPr>
            <a:normAutofit fontScale="25000" lnSpcReduction="20000"/>
          </a:bodyPr>
          <a:lstStyle/>
          <a:p>
            <a:endParaRPr lang="es-419" dirty="0" smtClean="0"/>
          </a:p>
          <a:p>
            <a:r>
              <a:rPr lang="es-ES" sz="4800" dirty="0" smtClean="0"/>
              <a:t>PRESIDENTE: </a:t>
            </a:r>
            <a:r>
              <a:rPr lang="es-419" sz="4800" dirty="0" smtClean="0"/>
              <a:t>Sánchez, José</a:t>
            </a:r>
            <a:endParaRPr lang="es-ES" sz="4800" dirty="0" smtClean="0"/>
          </a:p>
          <a:p>
            <a:r>
              <a:rPr lang="es-ES" sz="4800" dirty="0" smtClean="0"/>
              <a:t>SECRETARIO: </a:t>
            </a:r>
            <a:r>
              <a:rPr lang="es-419" sz="4800" dirty="0" smtClean="0"/>
              <a:t>Ibarra, Wilson Sebastián</a:t>
            </a:r>
            <a:endParaRPr lang="es-ES" sz="4800" dirty="0" smtClean="0"/>
          </a:p>
          <a:p>
            <a:r>
              <a:rPr lang="es-ES" sz="4800" dirty="0" smtClean="0"/>
              <a:t>TESORERO: </a:t>
            </a:r>
            <a:r>
              <a:rPr lang="es-419" sz="4800" dirty="0" err="1" smtClean="0"/>
              <a:t>Airaldi</a:t>
            </a:r>
            <a:r>
              <a:rPr lang="es-419" sz="4800" dirty="0" smtClean="0"/>
              <a:t>, Camila </a:t>
            </a:r>
            <a:r>
              <a:rPr lang="es-419" sz="4800" dirty="0" err="1" smtClean="0"/>
              <a:t>Agostina</a:t>
            </a:r>
            <a:endParaRPr lang="es-ES" sz="4800" dirty="0" smtClean="0"/>
          </a:p>
          <a:p>
            <a:r>
              <a:rPr lang="es-ES" sz="4800" dirty="0" smtClean="0"/>
              <a:t>1° VOCAL TITULAR: </a:t>
            </a:r>
            <a:r>
              <a:rPr lang="es-419" sz="4800" dirty="0" err="1" smtClean="0"/>
              <a:t>Mulinetti</a:t>
            </a:r>
            <a:r>
              <a:rPr lang="es-419" sz="4800" dirty="0" smtClean="0"/>
              <a:t>, Jorge Alfredo</a:t>
            </a:r>
            <a:endParaRPr lang="es-ES" sz="4800" dirty="0" smtClean="0"/>
          </a:p>
          <a:p>
            <a:r>
              <a:rPr lang="es-ES" sz="4800" dirty="0" smtClean="0"/>
              <a:t>2° VOCAL TITULAR: </a:t>
            </a:r>
            <a:r>
              <a:rPr lang="es-419" sz="4800" dirty="0" smtClean="0"/>
              <a:t>Córdoba, Adriana Noemí</a:t>
            </a:r>
            <a:endParaRPr lang="es-ES" sz="4800" dirty="0" smtClean="0"/>
          </a:p>
          <a:p>
            <a:r>
              <a:rPr lang="es-ES" sz="4800" dirty="0" smtClean="0"/>
              <a:t>3° VOCAL TITULAR: </a:t>
            </a:r>
            <a:r>
              <a:rPr lang="es-419" sz="4800" dirty="0" smtClean="0"/>
              <a:t>Peralta, Diego Alberto</a:t>
            </a:r>
            <a:endParaRPr lang="es-ES" sz="4800" dirty="0" smtClean="0"/>
          </a:p>
          <a:p>
            <a:r>
              <a:rPr lang="es-ES" sz="4800" dirty="0" smtClean="0"/>
              <a:t>1°VOCAL SUPLENTE: </a:t>
            </a:r>
            <a:r>
              <a:rPr lang="es-419" sz="4800" dirty="0" err="1" smtClean="0"/>
              <a:t>Guizzo</a:t>
            </a:r>
            <a:r>
              <a:rPr lang="es-419" sz="4800" dirty="0" smtClean="0"/>
              <a:t>, Mauricio Daniel</a:t>
            </a:r>
            <a:endParaRPr lang="es-ES" sz="4800" dirty="0" smtClean="0"/>
          </a:p>
          <a:p>
            <a:r>
              <a:rPr lang="es-ES" sz="4800" dirty="0" smtClean="0"/>
              <a:t>COM. REV. DE CTAS. TITULAR: </a:t>
            </a:r>
            <a:r>
              <a:rPr lang="es-419" sz="4800" dirty="0" smtClean="0"/>
              <a:t>Maldonado, Alberto Carlos</a:t>
            </a:r>
            <a:endParaRPr lang="es-ES" sz="4800" dirty="0" smtClean="0"/>
          </a:p>
          <a:p>
            <a:r>
              <a:rPr lang="es-ES" sz="4800" dirty="0" smtClean="0"/>
              <a:t>COM. REV. DE CTAS. TITULAR: </a:t>
            </a:r>
            <a:r>
              <a:rPr lang="es-419" sz="4800" dirty="0" err="1" smtClean="0"/>
              <a:t>Marcelloni</a:t>
            </a:r>
            <a:r>
              <a:rPr lang="es-419" sz="4800" dirty="0" smtClean="0"/>
              <a:t>, María Victoria</a:t>
            </a:r>
            <a:endParaRPr lang="es-ES" sz="4800" dirty="0" smtClean="0"/>
          </a:p>
          <a:p>
            <a:r>
              <a:rPr lang="es-ES" sz="4800" dirty="0" smtClean="0"/>
              <a:t>COM. REV. DE CTAS. SUPLENTE: </a:t>
            </a:r>
            <a:r>
              <a:rPr lang="es-419" sz="4800" dirty="0" err="1" smtClean="0"/>
              <a:t>Cativelli</a:t>
            </a:r>
            <a:r>
              <a:rPr lang="es-419" sz="4800" dirty="0" smtClean="0"/>
              <a:t>, María Claudia</a:t>
            </a:r>
            <a:endParaRPr lang="es-ES" sz="4800" dirty="0" smtClean="0"/>
          </a:p>
          <a:p>
            <a:pPr marL="0" indent="0">
              <a:buNone/>
            </a:pPr>
            <a:endParaRPr lang="es-ES" dirty="0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359704" y="1846052"/>
            <a:ext cx="5183188" cy="823912"/>
          </a:xfrm>
        </p:spPr>
        <p:txBody>
          <a:bodyPr>
            <a:normAutofit lnSpcReduction="10000"/>
          </a:bodyPr>
          <a:lstStyle/>
          <a:p>
            <a:endParaRPr lang="es-419" i="1" dirty="0" smtClean="0"/>
          </a:p>
          <a:p>
            <a:r>
              <a:rPr lang="es-ES" i="1" dirty="0" smtClean="0"/>
              <a:t>LISTA N° </a:t>
            </a:r>
            <a:r>
              <a:rPr lang="es-419" i="1" dirty="0" smtClean="0"/>
              <a:t>40</a:t>
            </a:r>
            <a:r>
              <a:rPr lang="es-ES" i="1" dirty="0" smtClean="0"/>
              <a:t> COLOR </a:t>
            </a:r>
            <a:r>
              <a:rPr lang="es-419" i="1" dirty="0" smtClean="0"/>
              <a:t>naranja</a:t>
            </a:r>
            <a:endParaRPr lang="es-ES" dirty="0" smtClean="0"/>
          </a:p>
          <a:p>
            <a:endParaRPr lang="es-ES" dirty="0"/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47500" lnSpcReduction="20000"/>
          </a:bodyPr>
          <a:lstStyle/>
          <a:p>
            <a:endParaRPr lang="es-419" dirty="0" smtClean="0"/>
          </a:p>
          <a:p>
            <a:r>
              <a:rPr lang="es-ES" sz="2500" dirty="0" smtClean="0"/>
              <a:t>PRESIDENTE: </a:t>
            </a:r>
            <a:r>
              <a:rPr lang="es-419" sz="2500" dirty="0" smtClean="0"/>
              <a:t>Vásquez, Guadalupe</a:t>
            </a:r>
            <a:endParaRPr lang="es-ES" sz="2500" dirty="0" smtClean="0"/>
          </a:p>
          <a:p>
            <a:r>
              <a:rPr lang="es-ES" sz="2500" dirty="0" smtClean="0"/>
              <a:t>SECRETARIO: </a:t>
            </a:r>
            <a:r>
              <a:rPr lang="es-419" sz="2500" dirty="0" smtClean="0"/>
              <a:t>Sánchez, María Cecilia</a:t>
            </a:r>
            <a:endParaRPr lang="es-ES" sz="2500" dirty="0" smtClean="0"/>
          </a:p>
          <a:p>
            <a:r>
              <a:rPr lang="es-ES" sz="2500" dirty="0" smtClean="0"/>
              <a:t>TESORERO: </a:t>
            </a:r>
            <a:r>
              <a:rPr lang="es-419" sz="2500" dirty="0" smtClean="0"/>
              <a:t>Zapata, Eduardo</a:t>
            </a:r>
            <a:endParaRPr lang="es-ES" sz="2500" dirty="0" smtClean="0"/>
          </a:p>
          <a:p>
            <a:r>
              <a:rPr lang="es-ES" sz="2500" dirty="0" smtClean="0"/>
              <a:t>1° VOCAL TITULAR: </a:t>
            </a:r>
            <a:r>
              <a:rPr lang="es-419" sz="2500" dirty="0" err="1" smtClean="0"/>
              <a:t>Cerdan</a:t>
            </a:r>
            <a:r>
              <a:rPr lang="es-419" sz="2500" dirty="0" smtClean="0"/>
              <a:t>, Cecilia</a:t>
            </a:r>
            <a:endParaRPr lang="es-ES" sz="2500" dirty="0" smtClean="0"/>
          </a:p>
          <a:p>
            <a:r>
              <a:rPr lang="es-ES" sz="2500" dirty="0" smtClean="0"/>
              <a:t>2° VOCAL TITULAR: </a:t>
            </a:r>
            <a:r>
              <a:rPr lang="es-419" sz="2500" dirty="0" smtClean="0"/>
              <a:t>Aguirre, Dalia</a:t>
            </a:r>
            <a:endParaRPr lang="es-ES" sz="2500" dirty="0" smtClean="0"/>
          </a:p>
          <a:p>
            <a:r>
              <a:rPr lang="es-ES" sz="2500" dirty="0" smtClean="0"/>
              <a:t>3° VOCAL TITULAR: </a:t>
            </a:r>
            <a:r>
              <a:rPr lang="es-419" sz="2500" dirty="0" smtClean="0"/>
              <a:t>Castro, Graciela Beatriz</a:t>
            </a:r>
            <a:endParaRPr lang="es-ES" sz="2500" dirty="0" smtClean="0"/>
          </a:p>
          <a:p>
            <a:r>
              <a:rPr lang="es-ES" sz="2500" dirty="0" smtClean="0"/>
              <a:t>1°VOCAL SUPLENTE: </a:t>
            </a:r>
            <a:r>
              <a:rPr lang="es-419" sz="2500" dirty="0" err="1" smtClean="0"/>
              <a:t>Vilchez</a:t>
            </a:r>
            <a:r>
              <a:rPr lang="es-419" sz="2500" dirty="0" smtClean="0"/>
              <a:t>, Gustavo</a:t>
            </a:r>
            <a:endParaRPr lang="es-ES" sz="2500" dirty="0" smtClean="0"/>
          </a:p>
          <a:p>
            <a:r>
              <a:rPr lang="es-ES" sz="2500" dirty="0" smtClean="0"/>
              <a:t>COM. REV. DE CTAS. TITULAR: </a:t>
            </a:r>
            <a:r>
              <a:rPr lang="es-419" sz="2500" dirty="0" smtClean="0"/>
              <a:t>Sarmiento, Verónica Lucrecia</a:t>
            </a:r>
            <a:endParaRPr lang="es-ES" sz="2500" dirty="0" smtClean="0"/>
          </a:p>
          <a:p>
            <a:r>
              <a:rPr lang="es-ES" sz="2500" dirty="0" smtClean="0"/>
              <a:t>COM. REV. DE CTAS. TITULAR: </a:t>
            </a:r>
            <a:r>
              <a:rPr lang="es-419" sz="2500" dirty="0" smtClean="0"/>
              <a:t>Sánchez, Alejandro</a:t>
            </a:r>
            <a:endParaRPr lang="es-ES" sz="2500" dirty="0" smtClean="0"/>
          </a:p>
          <a:p>
            <a:r>
              <a:rPr lang="es-ES" sz="2500" dirty="0" smtClean="0"/>
              <a:t>COM. REV. DE CTAS. SUPLENTE: </a:t>
            </a:r>
            <a:r>
              <a:rPr lang="es-419" sz="2500" dirty="0" err="1" smtClean="0"/>
              <a:t>Moretto</a:t>
            </a:r>
            <a:r>
              <a:rPr lang="es-419" sz="2500" dirty="0" smtClean="0"/>
              <a:t>, Soledad</a:t>
            </a:r>
            <a:endParaRPr lang="es-ES" sz="2500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86896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dirty="0" smtClean="0"/>
              <a:t>Barrio </a:t>
            </a:r>
            <a:r>
              <a:rPr lang="es-419" b="1" dirty="0" smtClean="0"/>
              <a:t>Las Playas</a:t>
            </a:r>
            <a:endParaRPr lang="es-ES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118486" y="1889867"/>
            <a:ext cx="4937760" cy="736282"/>
          </a:xfrm>
        </p:spPr>
        <p:txBody>
          <a:bodyPr/>
          <a:lstStyle/>
          <a:p>
            <a:pPr algn="ctr"/>
            <a:r>
              <a:rPr lang="es-ES" i="1" dirty="0"/>
              <a:t>LISTA N° </a:t>
            </a:r>
            <a:r>
              <a:rPr lang="es-ES" i="1" dirty="0" smtClean="0"/>
              <a:t>1</a:t>
            </a:r>
            <a:r>
              <a:rPr lang="es-419" i="1" dirty="0" smtClean="0"/>
              <a:t>0</a:t>
            </a:r>
            <a:r>
              <a:rPr lang="es-ES" i="1" dirty="0" smtClean="0"/>
              <a:t> </a:t>
            </a:r>
            <a:r>
              <a:rPr lang="es-ES" i="1" dirty="0"/>
              <a:t>COLOR </a:t>
            </a:r>
            <a:r>
              <a:rPr lang="es-419" i="1" dirty="0" smtClean="0"/>
              <a:t>celeste</a:t>
            </a:r>
            <a:endParaRPr lang="es-ES" dirty="0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/>
        <p:txBody>
          <a:bodyPr>
            <a:normAutofit fontScale="25000" lnSpcReduction="20000"/>
          </a:bodyPr>
          <a:lstStyle/>
          <a:p>
            <a:endParaRPr lang="es-419" dirty="0" smtClean="0"/>
          </a:p>
          <a:p>
            <a:endParaRPr lang="es-419" dirty="0" smtClean="0"/>
          </a:p>
          <a:p>
            <a:r>
              <a:rPr lang="es-ES" sz="4800" dirty="0" smtClean="0"/>
              <a:t>PRESIDENTE: </a:t>
            </a:r>
            <a:r>
              <a:rPr lang="es-419" sz="4800" dirty="0" err="1" smtClean="0"/>
              <a:t>Perello</a:t>
            </a:r>
            <a:r>
              <a:rPr lang="es-419" sz="4800" dirty="0" smtClean="0"/>
              <a:t>, </a:t>
            </a:r>
            <a:r>
              <a:rPr lang="es-419" sz="4800" dirty="0" err="1" smtClean="0"/>
              <a:t>Jorgelina</a:t>
            </a:r>
            <a:endParaRPr lang="es-ES" sz="4800" dirty="0" smtClean="0"/>
          </a:p>
          <a:p>
            <a:r>
              <a:rPr lang="es-ES" sz="4800" dirty="0" smtClean="0"/>
              <a:t>SECRETARIO: </a:t>
            </a:r>
            <a:r>
              <a:rPr lang="es-419" sz="4800" dirty="0" smtClean="0"/>
              <a:t>Castillo, Jorge Luis</a:t>
            </a:r>
            <a:endParaRPr lang="es-ES" sz="4800" dirty="0" smtClean="0"/>
          </a:p>
          <a:p>
            <a:r>
              <a:rPr lang="es-ES" sz="4800" dirty="0" smtClean="0"/>
              <a:t>TESORERO: </a:t>
            </a:r>
            <a:r>
              <a:rPr lang="es-419" sz="4800" dirty="0" smtClean="0"/>
              <a:t>Zabala, Yanina</a:t>
            </a:r>
            <a:endParaRPr lang="es-ES" sz="4800" dirty="0" smtClean="0"/>
          </a:p>
          <a:p>
            <a:r>
              <a:rPr lang="es-ES" sz="4800" dirty="0" smtClean="0"/>
              <a:t>1° VOCAL TITULAR: </a:t>
            </a:r>
            <a:r>
              <a:rPr lang="es-419" sz="4800" dirty="0" smtClean="0"/>
              <a:t>Benítez, Alejandro</a:t>
            </a:r>
            <a:endParaRPr lang="es-ES" sz="4800" dirty="0" smtClean="0"/>
          </a:p>
          <a:p>
            <a:r>
              <a:rPr lang="es-ES" sz="4800" dirty="0" smtClean="0"/>
              <a:t>2° VOCAL TITULAR: </a:t>
            </a:r>
            <a:r>
              <a:rPr lang="es-419" sz="4800" dirty="0" smtClean="0"/>
              <a:t>Rodríguez, </a:t>
            </a:r>
            <a:r>
              <a:rPr lang="es-419" sz="4800" dirty="0" err="1" smtClean="0"/>
              <a:t>Jaquelina</a:t>
            </a:r>
            <a:endParaRPr lang="es-ES" sz="4800" dirty="0" smtClean="0"/>
          </a:p>
          <a:p>
            <a:r>
              <a:rPr lang="es-ES" sz="4800" dirty="0" smtClean="0"/>
              <a:t>3° VOCAL TITULAR: </a:t>
            </a:r>
            <a:r>
              <a:rPr lang="es-419" sz="4800" dirty="0" smtClean="0"/>
              <a:t>Barrionuevo, Roberto</a:t>
            </a:r>
            <a:endParaRPr lang="es-ES" sz="4800" dirty="0" smtClean="0"/>
          </a:p>
          <a:p>
            <a:r>
              <a:rPr lang="es-ES" sz="4800" dirty="0" smtClean="0"/>
              <a:t>COM. REV. DE CTAS. TITULAR: </a:t>
            </a:r>
            <a:r>
              <a:rPr lang="es-419" sz="4800" dirty="0" smtClean="0"/>
              <a:t>Palacio, Edgardo</a:t>
            </a:r>
            <a:endParaRPr lang="es-ES" sz="4800" dirty="0" smtClean="0"/>
          </a:p>
          <a:p>
            <a:r>
              <a:rPr lang="es-ES" sz="4800" dirty="0" smtClean="0"/>
              <a:t>COM. REV. DE CTAS. TITULAR: </a:t>
            </a:r>
            <a:r>
              <a:rPr lang="es-419" sz="4800" dirty="0" smtClean="0"/>
              <a:t>Moreno, Verónica</a:t>
            </a:r>
            <a:endParaRPr lang="es-ES" sz="4800" dirty="0" smtClean="0"/>
          </a:p>
          <a:p>
            <a:r>
              <a:rPr lang="es-ES" sz="4800" dirty="0" smtClean="0"/>
              <a:t>COM. REV. DE CTAS. SUPLENTE: </a:t>
            </a:r>
            <a:r>
              <a:rPr lang="es-419" sz="4800" dirty="0" err="1" smtClean="0"/>
              <a:t>Juarez</a:t>
            </a:r>
            <a:r>
              <a:rPr lang="es-419" sz="4800" dirty="0" smtClean="0"/>
              <a:t>, Pamela</a:t>
            </a:r>
            <a:endParaRPr lang="es-ES" sz="4800" dirty="0" smtClean="0"/>
          </a:p>
          <a:p>
            <a:pPr marL="0" indent="0">
              <a:buNone/>
            </a:pPr>
            <a:endParaRPr lang="es-ES" dirty="0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359704" y="1846052"/>
            <a:ext cx="5183188" cy="823912"/>
          </a:xfrm>
        </p:spPr>
        <p:txBody>
          <a:bodyPr>
            <a:normAutofit lnSpcReduction="10000"/>
          </a:bodyPr>
          <a:lstStyle/>
          <a:p>
            <a:endParaRPr lang="es-419" i="1" dirty="0" smtClean="0"/>
          </a:p>
          <a:p>
            <a:r>
              <a:rPr lang="es-ES" i="1" dirty="0" smtClean="0"/>
              <a:t>LISTA N° </a:t>
            </a:r>
            <a:r>
              <a:rPr lang="es-419" i="1" dirty="0"/>
              <a:t>1</a:t>
            </a:r>
            <a:r>
              <a:rPr lang="es-ES" i="1" dirty="0" smtClean="0"/>
              <a:t> COLOR </a:t>
            </a:r>
            <a:r>
              <a:rPr lang="es-419" i="1" dirty="0" smtClean="0"/>
              <a:t>violeta</a:t>
            </a:r>
            <a:endParaRPr lang="es-ES" dirty="0" smtClean="0"/>
          </a:p>
          <a:p>
            <a:endParaRPr lang="es-ES" dirty="0"/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47500" lnSpcReduction="20000"/>
          </a:bodyPr>
          <a:lstStyle/>
          <a:p>
            <a:endParaRPr lang="es-419" dirty="0" smtClean="0"/>
          </a:p>
          <a:p>
            <a:r>
              <a:rPr lang="es-ES" sz="2500" dirty="0" smtClean="0"/>
              <a:t>PRESIDENTE: </a:t>
            </a:r>
            <a:r>
              <a:rPr lang="es-419" sz="2500" dirty="0" err="1" smtClean="0"/>
              <a:t>Cipolet</a:t>
            </a:r>
            <a:r>
              <a:rPr lang="es-419" sz="2500" dirty="0" smtClean="0"/>
              <a:t>, Osvaldo</a:t>
            </a:r>
            <a:endParaRPr lang="es-ES" sz="2500" dirty="0" smtClean="0"/>
          </a:p>
          <a:p>
            <a:r>
              <a:rPr lang="es-ES" sz="2500" dirty="0" smtClean="0"/>
              <a:t>SECRETARIO: </a:t>
            </a:r>
            <a:r>
              <a:rPr lang="es-419" sz="2500" dirty="0" smtClean="0"/>
              <a:t>Bustos, </a:t>
            </a:r>
            <a:r>
              <a:rPr lang="es-419" sz="2500" dirty="0" err="1" smtClean="0"/>
              <a:t>Fany</a:t>
            </a:r>
            <a:endParaRPr lang="es-ES" sz="2500" dirty="0" smtClean="0"/>
          </a:p>
          <a:p>
            <a:r>
              <a:rPr lang="es-ES" sz="2500" dirty="0" smtClean="0"/>
              <a:t>TESORERO: </a:t>
            </a:r>
            <a:r>
              <a:rPr lang="es-419" sz="2500" dirty="0" err="1" smtClean="0"/>
              <a:t>Bernath</a:t>
            </a:r>
            <a:r>
              <a:rPr lang="es-419" sz="2500" dirty="0" smtClean="0"/>
              <a:t>, Tomás</a:t>
            </a:r>
            <a:endParaRPr lang="es-ES" sz="2500" dirty="0" smtClean="0"/>
          </a:p>
          <a:p>
            <a:r>
              <a:rPr lang="es-ES" sz="2500" dirty="0" smtClean="0"/>
              <a:t>1° VOCAL TITULAR: </a:t>
            </a:r>
            <a:r>
              <a:rPr lang="es-419" sz="2500" dirty="0" smtClean="0"/>
              <a:t>Ponce, Alfredo</a:t>
            </a:r>
            <a:endParaRPr lang="es-ES" sz="2500" dirty="0" smtClean="0"/>
          </a:p>
          <a:p>
            <a:r>
              <a:rPr lang="es-ES" sz="2500" dirty="0" smtClean="0"/>
              <a:t>2° VOCAL TITULAR: </a:t>
            </a:r>
            <a:r>
              <a:rPr lang="es-419" sz="2500" dirty="0" err="1" smtClean="0"/>
              <a:t>Carrion</a:t>
            </a:r>
            <a:r>
              <a:rPr lang="es-419" sz="2500" dirty="0" smtClean="0"/>
              <a:t>, Cintia</a:t>
            </a:r>
            <a:endParaRPr lang="es-ES" sz="2500" dirty="0" smtClean="0"/>
          </a:p>
          <a:p>
            <a:r>
              <a:rPr lang="es-ES" sz="2500" dirty="0" smtClean="0"/>
              <a:t>3° VOCAL TITULAR: </a:t>
            </a:r>
            <a:r>
              <a:rPr lang="es-419" sz="2500" dirty="0" smtClean="0"/>
              <a:t>Miranda, Humberto</a:t>
            </a:r>
            <a:endParaRPr lang="es-ES" sz="2500" dirty="0" smtClean="0"/>
          </a:p>
          <a:p>
            <a:r>
              <a:rPr lang="es-ES" sz="2500" dirty="0" smtClean="0"/>
              <a:t>1°VOCAL SUPLENTE: </a:t>
            </a:r>
            <a:r>
              <a:rPr lang="es-419" sz="2500" dirty="0" smtClean="0"/>
              <a:t>Aguilar, Stella</a:t>
            </a:r>
            <a:endParaRPr lang="es-ES" sz="2500" dirty="0" smtClean="0"/>
          </a:p>
          <a:p>
            <a:r>
              <a:rPr lang="es-ES" sz="2500" dirty="0" smtClean="0"/>
              <a:t>COM. REV. DE CTAS. TITULAR: </a:t>
            </a:r>
            <a:r>
              <a:rPr lang="es-419" sz="2500" dirty="0" err="1" smtClean="0"/>
              <a:t>Siñoni</a:t>
            </a:r>
            <a:r>
              <a:rPr lang="es-419" sz="2500" dirty="0" smtClean="0"/>
              <a:t> </a:t>
            </a:r>
            <a:r>
              <a:rPr lang="es-419" sz="2500" dirty="0" err="1" smtClean="0"/>
              <a:t>Ferrofino</a:t>
            </a:r>
            <a:r>
              <a:rPr lang="es-419" sz="2500" dirty="0" smtClean="0"/>
              <a:t>, Axel</a:t>
            </a:r>
            <a:endParaRPr lang="es-ES" sz="2500" dirty="0" smtClean="0"/>
          </a:p>
          <a:p>
            <a:r>
              <a:rPr lang="es-ES" sz="2500" dirty="0" smtClean="0"/>
              <a:t>COM. REV. DE CTAS. TITULAR: </a:t>
            </a:r>
            <a:r>
              <a:rPr lang="es-419" sz="2500" dirty="0" smtClean="0"/>
              <a:t>Torres, Natalia</a:t>
            </a:r>
            <a:endParaRPr lang="es-ES" sz="2500" dirty="0" smtClean="0"/>
          </a:p>
          <a:p>
            <a:r>
              <a:rPr lang="es-ES" sz="2500" dirty="0" smtClean="0"/>
              <a:t>COM. REV. DE CTAS. SUPLENTE: </a:t>
            </a:r>
            <a:r>
              <a:rPr lang="es-419" sz="2500" dirty="0" smtClean="0"/>
              <a:t>Gorosito, Claudia</a:t>
            </a:r>
            <a:endParaRPr lang="es-ES" sz="2500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21098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dirty="0" smtClean="0"/>
              <a:t>Barrio </a:t>
            </a:r>
            <a:r>
              <a:rPr lang="es-419" b="1" dirty="0" smtClean="0"/>
              <a:t>General Paz</a:t>
            </a:r>
            <a:endParaRPr lang="es-ES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s-ES" i="1" dirty="0"/>
              <a:t>LISTA N° 1 COLOR </a:t>
            </a:r>
            <a:r>
              <a:rPr lang="es-419" i="1" dirty="0" smtClean="0"/>
              <a:t>rojo</a:t>
            </a:r>
            <a:endParaRPr lang="es-ES" dirty="0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/>
        <p:txBody>
          <a:bodyPr>
            <a:normAutofit fontScale="25000" lnSpcReduction="20000"/>
          </a:bodyPr>
          <a:lstStyle/>
          <a:p>
            <a:endParaRPr lang="es-419" dirty="0" smtClean="0"/>
          </a:p>
          <a:p>
            <a:r>
              <a:rPr lang="es-ES" sz="4800" dirty="0" smtClean="0"/>
              <a:t>PRESIDENTE: </a:t>
            </a:r>
            <a:r>
              <a:rPr lang="es-419" sz="4800" dirty="0" smtClean="0"/>
              <a:t>Dayana Giselle </a:t>
            </a:r>
            <a:r>
              <a:rPr lang="es-419" sz="4800" dirty="0" err="1" smtClean="0"/>
              <a:t>Cingolani</a:t>
            </a:r>
            <a:r>
              <a:rPr lang="es-419" sz="4800" dirty="0" smtClean="0"/>
              <a:t> Villalba</a:t>
            </a:r>
            <a:endParaRPr lang="es-ES" sz="4800" dirty="0" smtClean="0"/>
          </a:p>
          <a:p>
            <a:r>
              <a:rPr lang="es-ES" sz="4800" dirty="0" smtClean="0"/>
              <a:t>SECRETARIO: </a:t>
            </a:r>
            <a:r>
              <a:rPr lang="es-419" sz="4800" dirty="0" err="1" smtClean="0"/>
              <a:t>Ivan</a:t>
            </a:r>
            <a:r>
              <a:rPr lang="es-419" sz="4800" dirty="0" smtClean="0"/>
              <a:t> Alba </a:t>
            </a:r>
            <a:r>
              <a:rPr lang="es-419" sz="4800" dirty="0" err="1" smtClean="0"/>
              <a:t>Billalba</a:t>
            </a:r>
            <a:endParaRPr lang="es-ES" sz="4800" dirty="0" smtClean="0"/>
          </a:p>
          <a:p>
            <a:r>
              <a:rPr lang="es-ES" sz="4800" dirty="0" smtClean="0"/>
              <a:t>TESORERO: </a:t>
            </a:r>
            <a:r>
              <a:rPr lang="es-419" sz="4800" dirty="0" smtClean="0"/>
              <a:t>Laura Peralta</a:t>
            </a:r>
            <a:endParaRPr lang="es-ES" sz="4800" dirty="0" smtClean="0"/>
          </a:p>
          <a:p>
            <a:r>
              <a:rPr lang="es-ES" sz="4800" dirty="0" smtClean="0"/>
              <a:t>1° VOCAL TITULAR: </a:t>
            </a:r>
            <a:r>
              <a:rPr lang="es-419" sz="4800" dirty="0" smtClean="0"/>
              <a:t>José Damián Díaz</a:t>
            </a:r>
            <a:endParaRPr lang="es-ES" sz="4800" dirty="0" smtClean="0"/>
          </a:p>
          <a:p>
            <a:r>
              <a:rPr lang="es-ES" sz="4800" dirty="0" smtClean="0"/>
              <a:t>2° VOCAL TITULAR: </a:t>
            </a:r>
            <a:r>
              <a:rPr lang="es-419" sz="4800" dirty="0" smtClean="0"/>
              <a:t>Fabiana Rosa Calderón</a:t>
            </a:r>
            <a:endParaRPr lang="es-ES" sz="4800" dirty="0" smtClean="0"/>
          </a:p>
          <a:p>
            <a:r>
              <a:rPr lang="es-ES" sz="4800" dirty="0" smtClean="0"/>
              <a:t>3° VOCAL TITULAR: </a:t>
            </a:r>
            <a:r>
              <a:rPr lang="es-419" sz="4800" dirty="0" smtClean="0"/>
              <a:t>Enrique Héctor </a:t>
            </a:r>
            <a:r>
              <a:rPr lang="es-419" sz="4800" dirty="0" err="1" smtClean="0"/>
              <a:t>Huwyer</a:t>
            </a:r>
            <a:endParaRPr lang="es-ES" sz="4800" dirty="0" smtClean="0"/>
          </a:p>
          <a:p>
            <a:r>
              <a:rPr lang="es-ES" sz="4800" dirty="0" smtClean="0"/>
              <a:t>1°VOCAL SUPLENTE: </a:t>
            </a:r>
            <a:r>
              <a:rPr lang="es-419" sz="4800" dirty="0" smtClean="0"/>
              <a:t>Fabio Daniel </a:t>
            </a:r>
            <a:r>
              <a:rPr lang="es-419" sz="4800" dirty="0" err="1" smtClean="0"/>
              <a:t>Straini</a:t>
            </a:r>
            <a:endParaRPr lang="es-ES" sz="4800" dirty="0" smtClean="0"/>
          </a:p>
          <a:p>
            <a:r>
              <a:rPr lang="es-ES" sz="4800" dirty="0" smtClean="0"/>
              <a:t>COM. REV. DE CTAS. TITULAR: </a:t>
            </a:r>
            <a:r>
              <a:rPr lang="es-419" sz="4800" dirty="0" smtClean="0"/>
              <a:t>Liliana Teresita </a:t>
            </a:r>
            <a:r>
              <a:rPr lang="es-419" sz="4800" dirty="0" err="1" smtClean="0"/>
              <a:t>Villega</a:t>
            </a:r>
            <a:endParaRPr lang="es-ES" sz="4800" dirty="0" smtClean="0"/>
          </a:p>
          <a:p>
            <a:r>
              <a:rPr lang="es-ES" sz="4800" dirty="0" smtClean="0"/>
              <a:t>COM. REV. DE CTAS. TITULAR: </a:t>
            </a:r>
            <a:r>
              <a:rPr lang="es-419" sz="4800" dirty="0" smtClean="0"/>
              <a:t>Renata Sodero</a:t>
            </a:r>
            <a:endParaRPr lang="es-ES" sz="4800" dirty="0" smtClean="0"/>
          </a:p>
          <a:p>
            <a:r>
              <a:rPr lang="es-ES" sz="4800" dirty="0" smtClean="0"/>
              <a:t>COM. REV. DE CTAS. SUPLENTE: </a:t>
            </a:r>
            <a:r>
              <a:rPr lang="es-419" sz="4800" dirty="0" smtClean="0"/>
              <a:t>Omar Azcona</a:t>
            </a:r>
            <a:endParaRPr lang="es-ES" sz="4800" dirty="0" smtClean="0"/>
          </a:p>
          <a:p>
            <a:pPr marL="0" indent="0">
              <a:buNone/>
            </a:pPr>
            <a:endParaRPr lang="es-ES" dirty="0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359704" y="1846052"/>
            <a:ext cx="5183188" cy="823912"/>
          </a:xfrm>
        </p:spPr>
        <p:txBody>
          <a:bodyPr>
            <a:normAutofit lnSpcReduction="10000"/>
          </a:bodyPr>
          <a:lstStyle/>
          <a:p>
            <a:endParaRPr lang="es-419" i="1" dirty="0" smtClean="0"/>
          </a:p>
          <a:p>
            <a:r>
              <a:rPr lang="es-ES" i="1" dirty="0" smtClean="0"/>
              <a:t>LISTA N° </a:t>
            </a:r>
            <a:r>
              <a:rPr lang="es-419" i="1" dirty="0" smtClean="0"/>
              <a:t>3</a:t>
            </a:r>
            <a:r>
              <a:rPr lang="es-ES" i="1" dirty="0" smtClean="0"/>
              <a:t> COLOR </a:t>
            </a:r>
            <a:r>
              <a:rPr lang="es-419" i="1" dirty="0" smtClean="0"/>
              <a:t>verde</a:t>
            </a:r>
            <a:endParaRPr lang="es-ES" dirty="0" smtClean="0"/>
          </a:p>
          <a:p>
            <a:endParaRPr lang="es-ES" dirty="0"/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47500" lnSpcReduction="20000"/>
          </a:bodyPr>
          <a:lstStyle/>
          <a:p>
            <a:endParaRPr lang="es-419" dirty="0" smtClean="0"/>
          </a:p>
          <a:p>
            <a:r>
              <a:rPr lang="es-ES" sz="2500" dirty="0" smtClean="0"/>
              <a:t>PRESIDENTE: </a:t>
            </a:r>
            <a:r>
              <a:rPr lang="es-419" sz="2500" dirty="0" smtClean="0"/>
              <a:t>Marta Funes</a:t>
            </a:r>
            <a:endParaRPr lang="es-ES" sz="2500" dirty="0" smtClean="0"/>
          </a:p>
          <a:p>
            <a:r>
              <a:rPr lang="es-ES" sz="2500" dirty="0" smtClean="0"/>
              <a:t>SECRETARIO: </a:t>
            </a:r>
            <a:r>
              <a:rPr lang="es-419" sz="2500" dirty="0" smtClean="0"/>
              <a:t>Marcela </a:t>
            </a:r>
            <a:r>
              <a:rPr lang="es-419" sz="2500" dirty="0" err="1" smtClean="0"/>
              <a:t>Lagassa</a:t>
            </a:r>
            <a:endParaRPr lang="es-ES" sz="2500" dirty="0" smtClean="0"/>
          </a:p>
          <a:p>
            <a:r>
              <a:rPr lang="es-ES" sz="2500" dirty="0" smtClean="0"/>
              <a:t>TESORERO: </a:t>
            </a:r>
            <a:r>
              <a:rPr lang="es-419" sz="2500" dirty="0" smtClean="0"/>
              <a:t>Osvaldo </a:t>
            </a:r>
            <a:r>
              <a:rPr lang="es-419" sz="2500" dirty="0" err="1" smtClean="0"/>
              <a:t>Cradero</a:t>
            </a:r>
            <a:endParaRPr lang="es-ES" sz="2500" dirty="0" smtClean="0"/>
          </a:p>
          <a:p>
            <a:r>
              <a:rPr lang="es-ES" sz="2500" dirty="0" smtClean="0"/>
              <a:t>1° VOCAL TITULAR: </a:t>
            </a:r>
            <a:r>
              <a:rPr lang="es-419" sz="2500" dirty="0" smtClean="0"/>
              <a:t>María </a:t>
            </a:r>
            <a:r>
              <a:rPr lang="es-419" sz="2500" dirty="0" err="1" smtClean="0"/>
              <a:t>Colombano</a:t>
            </a:r>
            <a:endParaRPr lang="es-ES" sz="2500" dirty="0" smtClean="0"/>
          </a:p>
          <a:p>
            <a:r>
              <a:rPr lang="es-ES" sz="2500" dirty="0" smtClean="0"/>
              <a:t>2° VOCAL TITULAR: </a:t>
            </a:r>
            <a:r>
              <a:rPr lang="es-419" sz="2500" dirty="0" smtClean="0"/>
              <a:t>Osvaldo </a:t>
            </a:r>
            <a:r>
              <a:rPr lang="es-419" sz="2500" dirty="0" err="1" smtClean="0"/>
              <a:t>Meichtri</a:t>
            </a:r>
            <a:endParaRPr lang="es-ES" sz="2500" dirty="0" smtClean="0"/>
          </a:p>
          <a:p>
            <a:r>
              <a:rPr lang="es-ES" sz="2500" dirty="0" smtClean="0"/>
              <a:t>3° VOCAL TITULAR: </a:t>
            </a:r>
            <a:r>
              <a:rPr lang="es-419" sz="2500" dirty="0" smtClean="0"/>
              <a:t>Adriana Del Sueldo</a:t>
            </a:r>
            <a:endParaRPr lang="es-ES" sz="2500" dirty="0" smtClean="0"/>
          </a:p>
          <a:p>
            <a:r>
              <a:rPr lang="es-ES" sz="2500" dirty="0" smtClean="0"/>
              <a:t>1°VOCAL SUPLENTE: </a:t>
            </a:r>
            <a:r>
              <a:rPr lang="es-419" sz="2500" dirty="0" smtClean="0"/>
              <a:t>Eduardo </a:t>
            </a:r>
            <a:r>
              <a:rPr lang="es-419" sz="2500" dirty="0" err="1" smtClean="0"/>
              <a:t>Cassinotti</a:t>
            </a:r>
            <a:endParaRPr lang="es-ES" sz="2500" dirty="0" smtClean="0"/>
          </a:p>
          <a:p>
            <a:r>
              <a:rPr lang="es-ES" sz="2500" dirty="0" smtClean="0"/>
              <a:t>COM. REV. DE CTAS. TITULAR: </a:t>
            </a:r>
            <a:r>
              <a:rPr lang="es-419" sz="2500" dirty="0" smtClean="0"/>
              <a:t>Damián Ponce de León</a:t>
            </a:r>
            <a:endParaRPr lang="es-ES" sz="2500" dirty="0" smtClean="0"/>
          </a:p>
          <a:p>
            <a:r>
              <a:rPr lang="es-ES" sz="2500" dirty="0" smtClean="0"/>
              <a:t>COM. REV. DE CTAS. TITULAR: </a:t>
            </a:r>
            <a:r>
              <a:rPr lang="es-419" sz="2500" dirty="0" smtClean="0"/>
              <a:t>Mónica</a:t>
            </a:r>
            <a:r>
              <a:rPr lang="es-419" sz="2500" dirty="0" smtClean="0"/>
              <a:t> Bianchi</a:t>
            </a:r>
            <a:endParaRPr lang="es-ES" sz="2500" dirty="0" smtClean="0"/>
          </a:p>
          <a:p>
            <a:r>
              <a:rPr lang="es-ES" sz="2500" dirty="0" smtClean="0"/>
              <a:t>COM. REV. DE CTAS. SUPLENTE: </a:t>
            </a:r>
            <a:r>
              <a:rPr lang="es-419" sz="2500" dirty="0" smtClean="0"/>
              <a:t>Ezequiel Falces</a:t>
            </a:r>
            <a:endParaRPr lang="es-ES" sz="2500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98194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dirty="0" smtClean="0"/>
              <a:t>Barrio </a:t>
            </a:r>
            <a:r>
              <a:rPr lang="es-419" b="1" dirty="0" smtClean="0"/>
              <a:t>Las Acacias</a:t>
            </a:r>
            <a:endParaRPr lang="es-ES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s-ES" i="1" dirty="0"/>
              <a:t>LISTA N° </a:t>
            </a:r>
            <a:r>
              <a:rPr lang="es-ES" i="1" dirty="0" smtClean="0"/>
              <a:t>1</a:t>
            </a:r>
            <a:r>
              <a:rPr lang="es-419" i="1" dirty="0" smtClean="0"/>
              <a:t>0</a:t>
            </a:r>
            <a:r>
              <a:rPr lang="es-ES" i="1" dirty="0" smtClean="0"/>
              <a:t> </a:t>
            </a:r>
            <a:r>
              <a:rPr lang="es-ES" i="1" dirty="0"/>
              <a:t>COLOR </a:t>
            </a:r>
            <a:r>
              <a:rPr lang="es-419" i="1" dirty="0" smtClean="0"/>
              <a:t>celeste</a:t>
            </a:r>
            <a:endParaRPr lang="es-ES" dirty="0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/>
        <p:txBody>
          <a:bodyPr>
            <a:normAutofit fontScale="25000" lnSpcReduction="20000"/>
          </a:bodyPr>
          <a:lstStyle/>
          <a:p>
            <a:endParaRPr lang="es-419" dirty="0" smtClean="0"/>
          </a:p>
          <a:p>
            <a:r>
              <a:rPr lang="es-ES" sz="4800" dirty="0" smtClean="0"/>
              <a:t>PRESIDENTE: </a:t>
            </a:r>
            <a:r>
              <a:rPr lang="es-419" sz="4800" dirty="0" smtClean="0"/>
              <a:t>Sergio Alberto Reyna</a:t>
            </a:r>
            <a:endParaRPr lang="es-ES" sz="4800" dirty="0" smtClean="0"/>
          </a:p>
          <a:p>
            <a:r>
              <a:rPr lang="es-ES" sz="4800" dirty="0" smtClean="0"/>
              <a:t>SECRETARIO: </a:t>
            </a:r>
            <a:r>
              <a:rPr lang="es-419" sz="4800" dirty="0" smtClean="0"/>
              <a:t>José A. </a:t>
            </a:r>
            <a:r>
              <a:rPr lang="es-419" sz="4800" dirty="0" err="1" smtClean="0"/>
              <a:t>Anchez</a:t>
            </a:r>
            <a:endParaRPr lang="es-ES" sz="4800" dirty="0" smtClean="0"/>
          </a:p>
          <a:p>
            <a:r>
              <a:rPr lang="es-ES" sz="4800" dirty="0" smtClean="0"/>
              <a:t>TESORERO: </a:t>
            </a:r>
            <a:r>
              <a:rPr lang="es-419" sz="4800" dirty="0" smtClean="0"/>
              <a:t>Miguel </a:t>
            </a:r>
            <a:r>
              <a:rPr lang="es-419" sz="4800" dirty="0" err="1" smtClean="0"/>
              <a:t>Corvalán</a:t>
            </a:r>
            <a:endParaRPr lang="es-ES" sz="4800" dirty="0" smtClean="0"/>
          </a:p>
          <a:p>
            <a:r>
              <a:rPr lang="es-ES" sz="4800" dirty="0" smtClean="0"/>
              <a:t>1° VOCAL TITULAR: </a:t>
            </a:r>
            <a:r>
              <a:rPr lang="es-419" sz="4800" dirty="0" smtClean="0"/>
              <a:t>Adolfo Omar Rivero</a:t>
            </a:r>
            <a:endParaRPr lang="es-ES" sz="4800" dirty="0" smtClean="0"/>
          </a:p>
          <a:p>
            <a:r>
              <a:rPr lang="es-ES" sz="4800" dirty="0" smtClean="0"/>
              <a:t>2° VOCAL TITULAR: </a:t>
            </a:r>
            <a:r>
              <a:rPr lang="es-419" sz="4800" dirty="0" smtClean="0"/>
              <a:t>Mariana Soledad Sena</a:t>
            </a:r>
            <a:endParaRPr lang="es-ES" sz="4800" dirty="0" smtClean="0"/>
          </a:p>
          <a:p>
            <a:r>
              <a:rPr lang="es-ES" sz="4800" dirty="0" smtClean="0"/>
              <a:t>3° VOCAL TITULAR: </a:t>
            </a:r>
            <a:r>
              <a:rPr lang="es-419" sz="4800" dirty="0" smtClean="0"/>
              <a:t>Agustina </a:t>
            </a:r>
            <a:r>
              <a:rPr lang="es-419" sz="4800" dirty="0" err="1" smtClean="0"/>
              <a:t>Gonzalez</a:t>
            </a:r>
            <a:r>
              <a:rPr lang="es-419" sz="4800" dirty="0" smtClean="0"/>
              <a:t> Cantero</a:t>
            </a:r>
            <a:endParaRPr lang="es-ES" sz="4800" dirty="0" smtClean="0"/>
          </a:p>
          <a:p>
            <a:r>
              <a:rPr lang="es-ES" sz="4800" dirty="0" smtClean="0"/>
              <a:t>1°VOCAL SUPLENTE: </a:t>
            </a:r>
            <a:r>
              <a:rPr lang="es-419" sz="4800" dirty="0" smtClean="0"/>
              <a:t>Sergio </a:t>
            </a:r>
            <a:r>
              <a:rPr lang="es-419" sz="4800" dirty="0" err="1" smtClean="0"/>
              <a:t>Carcete</a:t>
            </a:r>
            <a:r>
              <a:rPr lang="es-419" sz="4800" dirty="0" smtClean="0"/>
              <a:t> </a:t>
            </a:r>
            <a:r>
              <a:rPr lang="es-419" sz="4800" dirty="0" err="1" smtClean="0"/>
              <a:t>Rolón</a:t>
            </a:r>
            <a:endParaRPr lang="es-ES" sz="4800" dirty="0" smtClean="0"/>
          </a:p>
          <a:p>
            <a:r>
              <a:rPr lang="es-ES" sz="4800" dirty="0" smtClean="0"/>
              <a:t>COM. REV. DE CTAS. TITULAR: </a:t>
            </a:r>
            <a:r>
              <a:rPr lang="es-419" sz="4800" dirty="0" smtClean="0"/>
              <a:t>Silvio Roberto Ledesma</a:t>
            </a:r>
            <a:endParaRPr lang="es-ES" sz="4800" dirty="0" smtClean="0"/>
          </a:p>
          <a:p>
            <a:r>
              <a:rPr lang="es-ES" sz="4800" dirty="0" smtClean="0"/>
              <a:t>COM. REV. DE CTAS. TITULAR: </a:t>
            </a:r>
            <a:r>
              <a:rPr lang="es-419" sz="4800" dirty="0" smtClean="0"/>
              <a:t>Mirian </a:t>
            </a:r>
            <a:r>
              <a:rPr lang="es-419" sz="4800" dirty="0" err="1" smtClean="0"/>
              <a:t>Benira</a:t>
            </a:r>
            <a:r>
              <a:rPr lang="es-419" sz="4800" dirty="0" smtClean="0"/>
              <a:t> Reina</a:t>
            </a:r>
            <a:endParaRPr lang="es-ES" sz="4800" dirty="0" smtClean="0"/>
          </a:p>
          <a:p>
            <a:r>
              <a:rPr lang="es-ES" sz="4800" dirty="0" smtClean="0"/>
              <a:t>COM. REV. DE CTAS. SUPLENTE: </a:t>
            </a:r>
            <a:r>
              <a:rPr lang="es-419" sz="4800" dirty="0" smtClean="0"/>
              <a:t>Sandra Daniela Silvana</a:t>
            </a:r>
            <a:endParaRPr lang="es-ES" sz="4800" dirty="0" smtClean="0"/>
          </a:p>
          <a:p>
            <a:pPr marL="0" indent="0">
              <a:buNone/>
            </a:pPr>
            <a:endParaRPr lang="es-ES" dirty="0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359704" y="1846052"/>
            <a:ext cx="5183188" cy="823912"/>
          </a:xfrm>
        </p:spPr>
        <p:txBody>
          <a:bodyPr>
            <a:normAutofit lnSpcReduction="10000"/>
          </a:bodyPr>
          <a:lstStyle/>
          <a:p>
            <a:endParaRPr lang="es-419" i="1" dirty="0" smtClean="0"/>
          </a:p>
          <a:p>
            <a:r>
              <a:rPr lang="es-ES" i="1" dirty="0" smtClean="0"/>
              <a:t>LISTA N° </a:t>
            </a:r>
            <a:r>
              <a:rPr lang="es-419" i="1" dirty="0" smtClean="0"/>
              <a:t>3</a:t>
            </a:r>
            <a:r>
              <a:rPr lang="es-ES" i="1" dirty="0" smtClean="0"/>
              <a:t> COLOR </a:t>
            </a:r>
            <a:r>
              <a:rPr lang="es-419" i="1" dirty="0" smtClean="0"/>
              <a:t>violeta</a:t>
            </a:r>
            <a:endParaRPr lang="es-ES" dirty="0" smtClean="0"/>
          </a:p>
          <a:p>
            <a:endParaRPr lang="es-ES" dirty="0"/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47500" lnSpcReduction="20000"/>
          </a:bodyPr>
          <a:lstStyle/>
          <a:p>
            <a:endParaRPr lang="es-419" dirty="0" smtClean="0"/>
          </a:p>
          <a:p>
            <a:r>
              <a:rPr lang="es-ES" sz="2500" dirty="0" smtClean="0"/>
              <a:t>PRESIDENTE: </a:t>
            </a:r>
            <a:r>
              <a:rPr lang="es-419" sz="2500" dirty="0" smtClean="0"/>
              <a:t>Liliana Reina</a:t>
            </a:r>
            <a:endParaRPr lang="es-ES" sz="2500" dirty="0" smtClean="0"/>
          </a:p>
          <a:p>
            <a:r>
              <a:rPr lang="es-ES" sz="2500" dirty="0" smtClean="0"/>
              <a:t>SECRETARIO: </a:t>
            </a:r>
            <a:r>
              <a:rPr lang="es-419" sz="2500" dirty="0" smtClean="0"/>
              <a:t>Fernando Romero</a:t>
            </a:r>
            <a:endParaRPr lang="es-ES" sz="2500" dirty="0" smtClean="0"/>
          </a:p>
          <a:p>
            <a:r>
              <a:rPr lang="es-ES" sz="2500" dirty="0" smtClean="0"/>
              <a:t>TESORERO: </a:t>
            </a:r>
            <a:r>
              <a:rPr lang="es-419" sz="2500" dirty="0" smtClean="0"/>
              <a:t>Lidia Acevedo</a:t>
            </a:r>
            <a:endParaRPr lang="es-ES" sz="2500" dirty="0" smtClean="0"/>
          </a:p>
          <a:p>
            <a:r>
              <a:rPr lang="es-ES" sz="2500" dirty="0" smtClean="0"/>
              <a:t>1° VOCAL TITULAR: </a:t>
            </a:r>
            <a:r>
              <a:rPr lang="es-419" sz="2500" dirty="0" err="1" smtClean="0"/>
              <a:t>Anatalio</a:t>
            </a:r>
            <a:r>
              <a:rPr lang="es-419" sz="2500" dirty="0" smtClean="0"/>
              <a:t> Acuña</a:t>
            </a:r>
            <a:endParaRPr lang="es-ES" sz="2500" dirty="0" smtClean="0"/>
          </a:p>
          <a:p>
            <a:r>
              <a:rPr lang="es-ES" sz="2500" dirty="0" smtClean="0"/>
              <a:t>2° VOCAL TITULAR: </a:t>
            </a:r>
            <a:r>
              <a:rPr lang="es-419" sz="2500" dirty="0" smtClean="0"/>
              <a:t>Fabiana De Rodríguez</a:t>
            </a:r>
            <a:endParaRPr lang="es-ES" sz="2500" dirty="0" smtClean="0"/>
          </a:p>
          <a:p>
            <a:r>
              <a:rPr lang="es-ES" sz="2500" dirty="0" smtClean="0"/>
              <a:t>3° VOCAL TITULAR: </a:t>
            </a:r>
            <a:r>
              <a:rPr lang="es-419" sz="2500" dirty="0" err="1" smtClean="0"/>
              <a:t>Eris</a:t>
            </a:r>
            <a:r>
              <a:rPr lang="es-419" sz="2500" dirty="0"/>
              <a:t> </a:t>
            </a:r>
            <a:r>
              <a:rPr lang="es-419" sz="2500" dirty="0" smtClean="0"/>
              <a:t>Manuel Cantero</a:t>
            </a:r>
            <a:endParaRPr lang="es-ES" sz="2500" dirty="0" smtClean="0"/>
          </a:p>
          <a:p>
            <a:r>
              <a:rPr lang="es-ES" sz="2500" dirty="0" smtClean="0"/>
              <a:t>1°VOCAL SUPLENTE: </a:t>
            </a:r>
            <a:r>
              <a:rPr lang="es-419" sz="2500" dirty="0" smtClean="0"/>
              <a:t>Roxana Moral</a:t>
            </a:r>
            <a:endParaRPr lang="es-ES" sz="2500" dirty="0" smtClean="0"/>
          </a:p>
          <a:p>
            <a:r>
              <a:rPr lang="es-ES" sz="2500" dirty="0" smtClean="0"/>
              <a:t>COM. REV. DE CTAS. TITULAR: </a:t>
            </a:r>
            <a:r>
              <a:rPr lang="es-419" sz="2500" dirty="0" smtClean="0"/>
              <a:t>Alberto Enrique</a:t>
            </a:r>
            <a:endParaRPr lang="es-ES" sz="2500" dirty="0" smtClean="0"/>
          </a:p>
          <a:p>
            <a:r>
              <a:rPr lang="es-ES" sz="2500" dirty="0" smtClean="0"/>
              <a:t>COM. REV. DE CTAS. TITULAR: </a:t>
            </a:r>
            <a:r>
              <a:rPr lang="es-419" sz="2500" dirty="0" smtClean="0"/>
              <a:t>Elizabeth Fernández</a:t>
            </a:r>
            <a:endParaRPr lang="es-ES" sz="2500" dirty="0" smtClean="0"/>
          </a:p>
          <a:p>
            <a:r>
              <a:rPr lang="es-ES" sz="2500" dirty="0" smtClean="0"/>
              <a:t>COM. REV. DE CTAS. SUPLENTE: </a:t>
            </a:r>
            <a:r>
              <a:rPr lang="es-419" sz="2500" dirty="0" smtClean="0"/>
              <a:t>Alejandro </a:t>
            </a:r>
            <a:r>
              <a:rPr lang="es-419" sz="2500" dirty="0" err="1" smtClean="0"/>
              <a:t>Tolaba</a:t>
            </a:r>
            <a:endParaRPr lang="es-ES" sz="2500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63438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dirty="0" smtClean="0"/>
              <a:t>Barrio </a:t>
            </a:r>
            <a:r>
              <a:rPr lang="es-419" b="1" dirty="0" smtClean="0"/>
              <a:t>San Martín</a:t>
            </a:r>
            <a:endParaRPr lang="es-ES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-430594" y="1889585"/>
            <a:ext cx="4937760" cy="736282"/>
          </a:xfrm>
        </p:spPr>
        <p:txBody>
          <a:bodyPr/>
          <a:lstStyle/>
          <a:p>
            <a:pPr algn="ctr"/>
            <a:r>
              <a:rPr lang="es-ES" i="1" dirty="0"/>
              <a:t>LISTA N° </a:t>
            </a:r>
            <a:r>
              <a:rPr lang="es-ES" i="1" dirty="0" smtClean="0"/>
              <a:t>1</a:t>
            </a:r>
            <a:r>
              <a:rPr lang="es-419" i="1" dirty="0" smtClean="0"/>
              <a:t>0</a:t>
            </a:r>
            <a:r>
              <a:rPr lang="es-ES" i="1" dirty="0" smtClean="0"/>
              <a:t> </a:t>
            </a:r>
            <a:r>
              <a:rPr lang="es-ES" i="1" dirty="0"/>
              <a:t>COLOR </a:t>
            </a:r>
            <a:r>
              <a:rPr lang="es-419" i="1" dirty="0" smtClean="0"/>
              <a:t>celeste y blanco</a:t>
            </a:r>
            <a:endParaRPr lang="es-ES" dirty="0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45397" y="2585084"/>
            <a:ext cx="4937760" cy="3378200"/>
          </a:xfrm>
        </p:spPr>
        <p:txBody>
          <a:bodyPr>
            <a:normAutofit fontScale="25000" lnSpcReduction="20000"/>
          </a:bodyPr>
          <a:lstStyle/>
          <a:p>
            <a:endParaRPr lang="es-419" dirty="0" smtClean="0"/>
          </a:p>
          <a:p>
            <a:r>
              <a:rPr lang="es-ES" sz="4800" dirty="0" smtClean="0"/>
              <a:t>PRESIDENTE: </a:t>
            </a:r>
            <a:r>
              <a:rPr lang="es-419" sz="4800" dirty="0" err="1" smtClean="0"/>
              <a:t>Élida</a:t>
            </a:r>
            <a:r>
              <a:rPr lang="es-419" sz="4800" dirty="0" smtClean="0"/>
              <a:t> Beatriz Pérez</a:t>
            </a:r>
            <a:endParaRPr lang="es-ES" sz="4800" dirty="0" smtClean="0"/>
          </a:p>
          <a:p>
            <a:r>
              <a:rPr lang="es-ES" sz="4800" dirty="0" smtClean="0"/>
              <a:t>SECRETARIO: </a:t>
            </a:r>
            <a:r>
              <a:rPr lang="es-419" sz="4800" dirty="0" smtClean="0"/>
              <a:t>Noemí Pereyra</a:t>
            </a:r>
            <a:endParaRPr lang="es-ES" sz="4800" dirty="0" smtClean="0"/>
          </a:p>
          <a:p>
            <a:r>
              <a:rPr lang="es-ES" sz="4800" dirty="0" smtClean="0"/>
              <a:t>TESORERO: </a:t>
            </a:r>
            <a:r>
              <a:rPr lang="es-419" sz="4800" dirty="0" smtClean="0"/>
              <a:t>Gabriela </a:t>
            </a:r>
            <a:r>
              <a:rPr lang="es-419" sz="4800" dirty="0" err="1" smtClean="0"/>
              <a:t>Baigorria</a:t>
            </a:r>
            <a:endParaRPr lang="es-ES" sz="4800" dirty="0" smtClean="0"/>
          </a:p>
          <a:p>
            <a:r>
              <a:rPr lang="es-ES" sz="4800" dirty="0" smtClean="0"/>
              <a:t>1° VOCAL TITULAR: </a:t>
            </a:r>
            <a:r>
              <a:rPr lang="es-419" sz="4800" dirty="0" smtClean="0"/>
              <a:t>Natacha Reynoso</a:t>
            </a:r>
            <a:endParaRPr lang="es-ES" sz="4800" dirty="0" smtClean="0"/>
          </a:p>
          <a:p>
            <a:r>
              <a:rPr lang="es-ES" sz="4800" dirty="0" smtClean="0"/>
              <a:t>2° VOCAL TITULAR: </a:t>
            </a:r>
            <a:r>
              <a:rPr lang="es-419" sz="4800" dirty="0" smtClean="0"/>
              <a:t>Mario Pereyra</a:t>
            </a:r>
            <a:endParaRPr lang="es-ES" sz="4800" dirty="0" smtClean="0"/>
          </a:p>
          <a:p>
            <a:r>
              <a:rPr lang="es-ES" sz="4800" dirty="0" smtClean="0"/>
              <a:t>3° VOCAL TITULAR: </a:t>
            </a:r>
            <a:r>
              <a:rPr lang="es-419" sz="4800" dirty="0" smtClean="0"/>
              <a:t>Anabela </a:t>
            </a:r>
            <a:r>
              <a:rPr lang="es-419" sz="4800" dirty="0" err="1" smtClean="0"/>
              <a:t>Bottazi</a:t>
            </a:r>
            <a:endParaRPr lang="es-ES" sz="4800" dirty="0" smtClean="0"/>
          </a:p>
          <a:p>
            <a:r>
              <a:rPr lang="es-ES" sz="4800" dirty="0" smtClean="0"/>
              <a:t>1°VOCAL SUPLENTE: </a:t>
            </a:r>
            <a:r>
              <a:rPr lang="es-419" sz="4800" dirty="0" smtClean="0"/>
              <a:t>Vanesa Zabala</a:t>
            </a:r>
            <a:endParaRPr lang="es-ES" sz="4800" dirty="0" smtClean="0"/>
          </a:p>
          <a:p>
            <a:r>
              <a:rPr lang="es-ES" sz="4800" dirty="0" smtClean="0"/>
              <a:t>COM. REV. DE CTAS. TITULAR: </a:t>
            </a:r>
            <a:r>
              <a:rPr lang="es-419" sz="4800" dirty="0" smtClean="0"/>
              <a:t>Mara </a:t>
            </a:r>
            <a:r>
              <a:rPr lang="es-419" sz="4800" dirty="0" err="1" smtClean="0"/>
              <a:t>Delear</a:t>
            </a:r>
            <a:endParaRPr lang="es-ES" sz="4800" dirty="0" smtClean="0"/>
          </a:p>
          <a:p>
            <a:r>
              <a:rPr lang="es-ES" sz="4800" dirty="0" smtClean="0"/>
              <a:t>COM. REV. DE CTAS. TITULAR: </a:t>
            </a:r>
            <a:r>
              <a:rPr lang="es-419" sz="4800" dirty="0" smtClean="0"/>
              <a:t>Eliana </a:t>
            </a:r>
            <a:r>
              <a:rPr lang="es-419" sz="4800" dirty="0" err="1" smtClean="0"/>
              <a:t>Galfione</a:t>
            </a:r>
            <a:endParaRPr lang="es-ES" sz="4800" dirty="0" smtClean="0"/>
          </a:p>
          <a:p>
            <a:r>
              <a:rPr lang="es-ES" sz="4800" dirty="0" smtClean="0"/>
              <a:t>COM. REV. DE CTAS. SUPLENTE: </a:t>
            </a:r>
            <a:r>
              <a:rPr lang="es-419" sz="4800" dirty="0" smtClean="0"/>
              <a:t>Antonia Arroyo</a:t>
            </a:r>
            <a:endParaRPr lang="es-ES" sz="4800" dirty="0" smtClean="0"/>
          </a:p>
          <a:p>
            <a:pPr marL="0" indent="0">
              <a:buNone/>
            </a:pPr>
            <a:endParaRPr lang="es-ES" dirty="0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335620" y="1846052"/>
            <a:ext cx="5183188" cy="823912"/>
          </a:xfrm>
        </p:spPr>
        <p:txBody>
          <a:bodyPr>
            <a:normAutofit lnSpcReduction="10000"/>
          </a:bodyPr>
          <a:lstStyle/>
          <a:p>
            <a:endParaRPr lang="es-419" i="1" dirty="0" smtClean="0"/>
          </a:p>
          <a:p>
            <a:r>
              <a:rPr lang="es-ES" i="1" dirty="0" smtClean="0"/>
              <a:t>LISTA N° </a:t>
            </a:r>
            <a:r>
              <a:rPr lang="es-419" i="1" dirty="0"/>
              <a:t>7</a:t>
            </a:r>
            <a:r>
              <a:rPr lang="es-ES" i="1" dirty="0" smtClean="0"/>
              <a:t> COLOR </a:t>
            </a:r>
            <a:r>
              <a:rPr lang="es-419" i="1" dirty="0" smtClean="0"/>
              <a:t>azul</a:t>
            </a:r>
            <a:endParaRPr lang="es-ES" dirty="0" smtClean="0"/>
          </a:p>
          <a:p>
            <a:endParaRPr lang="es-ES" dirty="0"/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328464" y="2476392"/>
            <a:ext cx="4937760" cy="3378200"/>
          </a:xfrm>
        </p:spPr>
        <p:txBody>
          <a:bodyPr>
            <a:normAutofit fontScale="47500" lnSpcReduction="20000"/>
          </a:bodyPr>
          <a:lstStyle/>
          <a:p>
            <a:endParaRPr lang="es-419" dirty="0" smtClean="0"/>
          </a:p>
          <a:p>
            <a:r>
              <a:rPr lang="es-ES" sz="2500" dirty="0" smtClean="0"/>
              <a:t>PRESIDENTE: </a:t>
            </a:r>
            <a:r>
              <a:rPr lang="es-419" sz="2500" dirty="0" smtClean="0"/>
              <a:t>Oscar Ceferino Suárez</a:t>
            </a:r>
            <a:endParaRPr lang="es-ES" sz="2500" dirty="0" smtClean="0"/>
          </a:p>
          <a:p>
            <a:r>
              <a:rPr lang="es-ES" sz="2500" dirty="0" smtClean="0"/>
              <a:t>SECRETARIO: </a:t>
            </a:r>
            <a:r>
              <a:rPr lang="es-419" sz="2500" dirty="0" smtClean="0"/>
              <a:t>Fabián Pacheco</a:t>
            </a:r>
            <a:endParaRPr lang="es-ES" sz="2500" dirty="0" smtClean="0"/>
          </a:p>
          <a:p>
            <a:r>
              <a:rPr lang="es-ES" sz="2500" dirty="0" smtClean="0"/>
              <a:t>TESORERO: </a:t>
            </a:r>
            <a:r>
              <a:rPr lang="es-419" sz="2500" dirty="0" smtClean="0"/>
              <a:t>Guillermo Alejandro Duarte</a:t>
            </a:r>
            <a:endParaRPr lang="es-ES" sz="2500" dirty="0" smtClean="0"/>
          </a:p>
          <a:p>
            <a:r>
              <a:rPr lang="es-ES" sz="2500" dirty="0" smtClean="0"/>
              <a:t>1° VOCAL TITULAR: </a:t>
            </a:r>
            <a:r>
              <a:rPr lang="es-419" sz="2500" dirty="0" smtClean="0"/>
              <a:t>Paola Lorena </a:t>
            </a:r>
            <a:r>
              <a:rPr lang="es-419" sz="2500" dirty="0" err="1" smtClean="0"/>
              <a:t>Leocata</a:t>
            </a:r>
            <a:endParaRPr lang="es-ES" sz="2500" dirty="0" smtClean="0"/>
          </a:p>
          <a:p>
            <a:r>
              <a:rPr lang="es-ES" sz="2500" dirty="0" smtClean="0"/>
              <a:t>2° VOCAL TITULAR: </a:t>
            </a:r>
            <a:r>
              <a:rPr lang="es-419" sz="2500" dirty="0" smtClean="0"/>
              <a:t>Luciana Gabriela Cortez</a:t>
            </a:r>
            <a:endParaRPr lang="es-ES" sz="2500" dirty="0" smtClean="0"/>
          </a:p>
          <a:p>
            <a:r>
              <a:rPr lang="es-ES" sz="2500" dirty="0" smtClean="0"/>
              <a:t>3° VOCAL TITULAR: </a:t>
            </a:r>
            <a:r>
              <a:rPr lang="es-419" sz="2500" dirty="0" smtClean="0"/>
              <a:t>Cesar David Ceballos</a:t>
            </a:r>
            <a:endParaRPr lang="es-ES" sz="2500" dirty="0" smtClean="0"/>
          </a:p>
          <a:p>
            <a:r>
              <a:rPr lang="es-ES" sz="2500" dirty="0" smtClean="0"/>
              <a:t>1°VOCAL SUPLENTE: </a:t>
            </a:r>
            <a:r>
              <a:rPr lang="es-419" sz="2500" dirty="0" smtClean="0"/>
              <a:t>Héctor Gabriel Brandan</a:t>
            </a:r>
            <a:endParaRPr lang="es-ES" sz="2500" dirty="0" smtClean="0"/>
          </a:p>
          <a:p>
            <a:r>
              <a:rPr lang="es-ES" sz="2500" dirty="0" smtClean="0"/>
              <a:t>COM. REV. DE CTAS. TITULAR: </a:t>
            </a:r>
            <a:r>
              <a:rPr lang="es-419" sz="2500" dirty="0" smtClean="0"/>
              <a:t>Evangelina Quevedo</a:t>
            </a:r>
            <a:endParaRPr lang="es-ES" sz="2500" dirty="0" smtClean="0"/>
          </a:p>
          <a:p>
            <a:r>
              <a:rPr lang="es-ES" sz="2500" dirty="0" smtClean="0"/>
              <a:t>COM. REV. DE CTAS. TITULAR: </a:t>
            </a:r>
            <a:r>
              <a:rPr lang="es-419" sz="2500" dirty="0" err="1" smtClean="0"/>
              <a:t>Agueda</a:t>
            </a:r>
            <a:r>
              <a:rPr lang="es-419" sz="2500" dirty="0" smtClean="0"/>
              <a:t> Méndez</a:t>
            </a:r>
            <a:endParaRPr lang="es-ES" sz="2500" dirty="0" smtClean="0"/>
          </a:p>
          <a:p>
            <a:r>
              <a:rPr lang="es-ES" sz="2500" dirty="0" smtClean="0"/>
              <a:t>COM. REV. DE CTAS. SUPLENTE: </a:t>
            </a:r>
            <a:r>
              <a:rPr lang="es-419" sz="2500" dirty="0" err="1" smtClean="0"/>
              <a:t>Betiana</a:t>
            </a:r>
            <a:r>
              <a:rPr lang="es-419" sz="2500" dirty="0" smtClean="0"/>
              <a:t> </a:t>
            </a:r>
            <a:r>
              <a:rPr lang="es-419" sz="2500" dirty="0" err="1" smtClean="0"/>
              <a:t>Fogliatti</a:t>
            </a:r>
            <a:endParaRPr lang="es-ES" sz="2500" dirty="0" smtClean="0"/>
          </a:p>
          <a:p>
            <a:endParaRPr lang="es-ES" dirty="0"/>
          </a:p>
        </p:txBody>
      </p:sp>
      <p:sp>
        <p:nvSpPr>
          <p:cNvPr id="8" name="Marcador de texto 4"/>
          <p:cNvSpPr txBox="1">
            <a:spLocks/>
          </p:cNvSpPr>
          <p:nvPr/>
        </p:nvSpPr>
        <p:spPr>
          <a:xfrm>
            <a:off x="8390233" y="1886594"/>
            <a:ext cx="5183188" cy="8239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None/>
              <a:defRPr sz="2000" b="0" kern="1200" cap="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8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419" i="1" dirty="0" smtClean="0"/>
          </a:p>
          <a:p>
            <a:r>
              <a:rPr lang="es-ES" i="1" dirty="0" smtClean="0"/>
              <a:t>LISTA N° </a:t>
            </a:r>
            <a:r>
              <a:rPr lang="es-419" i="1" dirty="0"/>
              <a:t>2</a:t>
            </a:r>
            <a:r>
              <a:rPr lang="es-ES" i="1" dirty="0" smtClean="0"/>
              <a:t> COLOR </a:t>
            </a:r>
            <a:r>
              <a:rPr lang="es-419" i="1" dirty="0" smtClean="0"/>
              <a:t>naranja</a:t>
            </a:r>
            <a:endParaRPr lang="es-ES" dirty="0" smtClean="0"/>
          </a:p>
          <a:p>
            <a:endParaRPr lang="es-ES" dirty="0"/>
          </a:p>
        </p:txBody>
      </p:sp>
      <p:sp>
        <p:nvSpPr>
          <p:cNvPr id="9" name="Marcador de contenido 5"/>
          <p:cNvSpPr txBox="1">
            <a:spLocks/>
          </p:cNvSpPr>
          <p:nvPr/>
        </p:nvSpPr>
        <p:spPr>
          <a:xfrm>
            <a:off x="8412726" y="2530738"/>
            <a:ext cx="4937760" cy="3378200"/>
          </a:xfrm>
          <a:prstGeom prst="rect">
            <a:avLst/>
          </a:prstGeom>
        </p:spPr>
        <p:txBody>
          <a:bodyPr vert="horz" lIns="0" tIns="45720" rIns="0" bIns="45720" rtlCol="0">
            <a:normAutofit fontScale="47500" lnSpcReduction="2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419" dirty="0" smtClean="0"/>
          </a:p>
          <a:p>
            <a:r>
              <a:rPr lang="es-ES" sz="2500" dirty="0" smtClean="0"/>
              <a:t>PRESIDENTE: </a:t>
            </a:r>
            <a:r>
              <a:rPr lang="es-419" sz="2500" dirty="0" smtClean="0"/>
              <a:t>Aida del Carmen Cardozo</a:t>
            </a:r>
            <a:endParaRPr lang="es-ES" sz="2500" dirty="0" smtClean="0"/>
          </a:p>
          <a:p>
            <a:r>
              <a:rPr lang="es-ES" sz="2500" dirty="0" smtClean="0"/>
              <a:t>SECRETARIO: </a:t>
            </a:r>
            <a:r>
              <a:rPr lang="es-419" sz="2500" dirty="0" smtClean="0"/>
              <a:t>Nadia Soledad </a:t>
            </a:r>
            <a:r>
              <a:rPr lang="es-419" sz="2500" dirty="0" err="1" smtClean="0"/>
              <a:t>Montivero</a:t>
            </a:r>
            <a:endParaRPr lang="es-ES" sz="2500" dirty="0" smtClean="0"/>
          </a:p>
          <a:p>
            <a:r>
              <a:rPr lang="es-ES" sz="2500" dirty="0" smtClean="0"/>
              <a:t>TESORERO: </a:t>
            </a:r>
            <a:r>
              <a:rPr lang="es-419" sz="2500" dirty="0" smtClean="0"/>
              <a:t>Natacha Estefanía Arguello</a:t>
            </a:r>
            <a:endParaRPr lang="es-ES" sz="2500" dirty="0" smtClean="0"/>
          </a:p>
          <a:p>
            <a:r>
              <a:rPr lang="es-ES" sz="2500" dirty="0" smtClean="0"/>
              <a:t>1° VOCAL TITULAR: </a:t>
            </a:r>
            <a:r>
              <a:rPr lang="es-419" sz="2500" dirty="0" smtClean="0"/>
              <a:t>Marcos Eugenio Ramos</a:t>
            </a:r>
            <a:endParaRPr lang="es-ES" sz="2500" dirty="0" smtClean="0"/>
          </a:p>
          <a:p>
            <a:r>
              <a:rPr lang="es-ES" sz="2500" dirty="0" smtClean="0"/>
              <a:t>2° VOCAL TITULAR: </a:t>
            </a:r>
            <a:r>
              <a:rPr lang="es-419" sz="2500" dirty="0" smtClean="0"/>
              <a:t>Norma del Valle Villarreal</a:t>
            </a:r>
            <a:endParaRPr lang="es-ES" sz="2500" dirty="0" smtClean="0"/>
          </a:p>
          <a:p>
            <a:r>
              <a:rPr lang="es-ES" sz="2500" dirty="0" smtClean="0"/>
              <a:t>3° VOCAL TITULAR: </a:t>
            </a:r>
            <a:r>
              <a:rPr lang="es-419" sz="2500" dirty="0" smtClean="0"/>
              <a:t>Natalia </a:t>
            </a:r>
            <a:r>
              <a:rPr lang="es-419" sz="2500" dirty="0" err="1" smtClean="0"/>
              <a:t>Verwey</a:t>
            </a:r>
            <a:endParaRPr lang="es-ES" sz="2500" dirty="0" smtClean="0"/>
          </a:p>
          <a:p>
            <a:r>
              <a:rPr lang="es-ES" sz="2500" dirty="0" smtClean="0"/>
              <a:t>1°VOCAL SUPLENTE: </a:t>
            </a:r>
            <a:r>
              <a:rPr lang="es-AR" sz="2500" dirty="0" smtClean="0"/>
              <a:t>Mario Omar Navarro</a:t>
            </a:r>
            <a:endParaRPr lang="es-ES" sz="2500" dirty="0" smtClean="0"/>
          </a:p>
          <a:p>
            <a:r>
              <a:rPr lang="es-ES" sz="2500" dirty="0" smtClean="0"/>
              <a:t>COM. REV. DE CTAS. TITULAR: </a:t>
            </a:r>
            <a:r>
              <a:rPr lang="es-AR" sz="2500" dirty="0" smtClean="0"/>
              <a:t>Raquel Inés </a:t>
            </a:r>
            <a:r>
              <a:rPr lang="es-AR" sz="2500" dirty="0" err="1" smtClean="0"/>
              <a:t>Aristimuño</a:t>
            </a:r>
            <a:endParaRPr lang="es-ES" sz="2500" dirty="0" smtClean="0"/>
          </a:p>
          <a:p>
            <a:r>
              <a:rPr lang="es-ES" sz="2500" dirty="0" smtClean="0"/>
              <a:t>COM. REV. DE CTAS. TITULAR: </a:t>
            </a:r>
            <a:r>
              <a:rPr lang="es-AR" sz="2500" dirty="0" smtClean="0"/>
              <a:t>Sonia Coman</a:t>
            </a:r>
            <a:endParaRPr lang="es-ES" sz="2500" dirty="0" smtClean="0"/>
          </a:p>
          <a:p>
            <a:r>
              <a:rPr lang="es-ES" sz="2500" dirty="0" smtClean="0"/>
              <a:t>COM. REV. DE CTAS. SUPLENTE: </a:t>
            </a:r>
            <a:r>
              <a:rPr lang="es-AR" sz="2500" smtClean="0"/>
              <a:t>Brenda Calderón</a:t>
            </a:r>
            <a:endParaRPr lang="es-ES" sz="2500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188914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ción">
  <a:themeElements>
    <a:clrScheme name="Retrospección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ció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ción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61</TotalTime>
  <Words>1507</Words>
  <Application>Microsoft Office PowerPoint</Application>
  <PresentationFormat>Panorámica</PresentationFormat>
  <Paragraphs>223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2" baseType="lpstr">
      <vt:lpstr>Calibri</vt:lpstr>
      <vt:lpstr>Calibri Light</vt:lpstr>
      <vt:lpstr>Retrospección</vt:lpstr>
      <vt:lpstr>ELECCIONES VECINALES 2022</vt:lpstr>
      <vt:lpstr>Barrio Barrancas del Río</vt:lpstr>
      <vt:lpstr>Barrio Botta</vt:lpstr>
      <vt:lpstr>Barrio Ameghino</vt:lpstr>
      <vt:lpstr>Barrio Malvinas Argentinas</vt:lpstr>
      <vt:lpstr>Barrio Las Playas</vt:lpstr>
      <vt:lpstr>Barrio General Paz</vt:lpstr>
      <vt:lpstr>Barrio Las Acacias</vt:lpstr>
      <vt:lpstr>Barrio San Martín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ELECCIONES VECINALES 2022</dc:title>
  <dc:creator>Cuenta Microsoft</dc:creator>
  <cp:lastModifiedBy>Cuenta Microsoft</cp:lastModifiedBy>
  <cp:revision>18</cp:revision>
  <dcterms:created xsi:type="dcterms:W3CDTF">2022-11-01T21:44:52Z</dcterms:created>
  <dcterms:modified xsi:type="dcterms:W3CDTF">2022-11-01T22:45:57Z</dcterms:modified>
</cp:coreProperties>
</file>