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81" r:id="rId5"/>
    <p:sldId id="280" r:id="rId6"/>
    <p:sldId id="279" r:id="rId7"/>
    <p:sldId id="272" r:id="rId8"/>
    <p:sldId id="277" r:id="rId9"/>
    <p:sldId id="273" r:id="rId10"/>
    <p:sldId id="270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660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3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571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43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96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07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89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812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9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140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196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C301-73E3-4384-83A2-DE3F3453CB1A}" type="datetimeFigureOut">
              <a:rPr lang="es-AR" smtClean="0"/>
              <a:t>22/1/2026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C1EE-7090-4FC7-86F9-BE6A1DB4719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028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"/>
            <a:ext cx="12192377" cy="68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" y="0"/>
            <a:ext cx="12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" y="0"/>
            <a:ext cx="12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" y="0"/>
            <a:ext cx="12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"/>
            <a:ext cx="12192377" cy="68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" y="0"/>
            <a:ext cx="12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" y="0"/>
            <a:ext cx="12180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3076574"/>
            <a:ext cx="4333875" cy="29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-1"/>
            <a:ext cx="12289378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IMPUESTOS 2026</dc:title>
  <dc:creator>Maria Florencia Aramburu</dc:creator>
  <cp:lastModifiedBy>Maria Florencia Aramburu</cp:lastModifiedBy>
  <cp:revision>24</cp:revision>
  <dcterms:created xsi:type="dcterms:W3CDTF">2026-01-14T00:13:27Z</dcterms:created>
  <dcterms:modified xsi:type="dcterms:W3CDTF">2026-01-22T15:55:08Z</dcterms:modified>
</cp:coreProperties>
</file>